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Montserrat SemiBold"/>
      <p:regular r:id="rId26"/>
      <p:bold r:id="rId27"/>
      <p:italic r:id="rId28"/>
      <p:boldItalic r:id="rId29"/>
    </p:embeddedFont>
    <p:embeddedFont>
      <p:font typeface="Roboto"/>
      <p:regular r:id="rId30"/>
      <p:bold r:id="rId31"/>
      <p:italic r:id="rId32"/>
      <p:boldItalic r:id="rId33"/>
    </p:embeddedFont>
    <p:embeddedFont>
      <p:font typeface="Montserrat Black"/>
      <p:bold r:id="rId34"/>
      <p:boldItalic r:id="rId35"/>
    </p:embeddedFont>
    <p:embeddedFont>
      <p:font typeface="Montserrat"/>
      <p:regular r:id="rId36"/>
      <p:bold r:id="rId37"/>
      <p:italic r:id="rId38"/>
      <p:boldItalic r:id="rId39"/>
    </p:embeddedFont>
    <p:embeddedFont>
      <p:font typeface="Bebas Neue"/>
      <p:regular r:id="rId40"/>
    </p:embeddedFont>
    <p:embeddedFont>
      <p:font typeface="Montserrat ExtraBold"/>
      <p:bold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ebasNeue-regular.fntdata"/><Relationship Id="rId20" Type="http://schemas.openxmlformats.org/officeDocument/2006/relationships/slide" Target="slides/slide15.xml"/><Relationship Id="rId42" Type="http://schemas.openxmlformats.org/officeDocument/2006/relationships/font" Target="fonts/MontserratExtraBold-boldItalic.fntdata"/><Relationship Id="rId41" Type="http://schemas.openxmlformats.org/officeDocument/2006/relationships/font" Target="fonts/MontserratExtraBold-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regular.fntdata"/><Relationship Id="rId25" Type="http://schemas.openxmlformats.org/officeDocument/2006/relationships/slide" Target="slides/slide20.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MontserratBlack-boldItalic.fntdata"/><Relationship Id="rId12" Type="http://schemas.openxmlformats.org/officeDocument/2006/relationships/slide" Target="slides/slide7.xml"/><Relationship Id="rId34" Type="http://schemas.openxmlformats.org/officeDocument/2006/relationships/font" Target="fonts/MontserratBlack-bold.fntdata"/><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130a3bcc392_0_18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130a3bcc392_0_18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c672b2794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2c672b2794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c7b084790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2c7b084790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c7b084790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2c7b084790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30325dc6fa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130325dc6fa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c71197f02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2c71197f02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30a3bcc392_0_18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130a3bcc392_0_18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c672b2794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2c672b2794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130a3bcc392_0_18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130a3bcc392_0_18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30a3bcc392_0_18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30a3bcc392_0_18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30325dc6fa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130325dc6fa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30a3bcc392_0_18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30a3bcc392_0_18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30a3bcc392_0_18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30a3bcc392_0_18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317c64396f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1317c64396f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Clr>
                <a:schemeClr val="dk1"/>
              </a:buClr>
              <a:buSzPts val="1100"/>
              <a:buFont typeface="Arial"/>
              <a:buNone/>
            </a:pPr>
            <a:r>
              <a:rPr lang="en" sz="1200">
                <a:solidFill>
                  <a:srgbClr val="0D0D0D"/>
                </a:solidFill>
                <a:highlight>
                  <a:srgbClr val="FFFFFF"/>
                </a:highlight>
                <a:latin typeface="Roboto"/>
                <a:ea typeface="Roboto"/>
                <a:cs typeface="Roboto"/>
                <a:sym typeface="Roboto"/>
              </a:rPr>
              <a:t>Presenter's Notes:</a:t>
            </a:r>
            <a:endParaRPr sz="1200">
              <a:solidFill>
                <a:srgbClr val="0D0D0D"/>
              </a:solidFill>
              <a:highlight>
                <a:srgbClr val="FFFFFF"/>
              </a:highlight>
              <a:latin typeface="Roboto"/>
              <a:ea typeface="Roboto"/>
              <a:cs typeface="Roboto"/>
              <a:sym typeface="Roboto"/>
            </a:endParaRPr>
          </a:p>
          <a:p>
            <a:pPr indent="-304800" lvl="0" marL="457200" rtl="0" algn="l">
              <a:lnSpc>
                <a:spcPct val="115000"/>
              </a:lnSpc>
              <a:spcBef>
                <a:spcPts val="150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Introduce the research focus and methodology employed in exploring prostate cancer biomarkers.</a:t>
            </a:r>
            <a:endParaRPr sz="1200">
              <a:solidFill>
                <a:srgbClr val="0D0D0D"/>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Highlight the significance of techniques like fold change analysis and RMA normalization.</a:t>
            </a:r>
            <a:endParaRPr sz="1200">
              <a:solidFill>
                <a:srgbClr val="0D0D0D"/>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Emphasize the objective of unraveling the molecular landscape and establishing correlations with cancer progression.</a:t>
            </a:r>
            <a:endParaRPr sz="12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30a3bcc392_0_18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30a3bcc392_0_18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30a3bcc3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30a3bcc3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1500"/>
              </a:spcBef>
              <a:spcAft>
                <a:spcPts val="0"/>
              </a:spcAft>
              <a:buClr>
                <a:srgbClr val="402663"/>
              </a:buClr>
              <a:buSzPts val="1400"/>
              <a:buFont typeface="Source Sans Pro"/>
              <a:buChar char="●"/>
            </a:pPr>
            <a:r>
              <a:rPr lang="en" sz="1400">
                <a:solidFill>
                  <a:srgbClr val="402663"/>
                </a:solidFill>
                <a:latin typeface="Source Sans Pro"/>
                <a:ea typeface="Source Sans Pro"/>
                <a:cs typeface="Source Sans Pro"/>
                <a:sym typeface="Source Sans Pro"/>
              </a:rPr>
              <a:t>Prostate cancer (PCa) is a leading cause of cancer-related deaths in men.</a:t>
            </a:r>
            <a:endParaRPr sz="1400">
              <a:solidFill>
                <a:srgbClr val="402663"/>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402663"/>
              </a:buClr>
              <a:buSzPts val="1400"/>
              <a:buFont typeface="Source Sans Pro"/>
              <a:buChar char="●"/>
            </a:pPr>
            <a:r>
              <a:rPr lang="en" sz="1400">
                <a:solidFill>
                  <a:srgbClr val="402663"/>
                </a:solidFill>
                <a:latin typeface="Source Sans Pro"/>
                <a:ea typeface="Source Sans Pro"/>
                <a:cs typeface="Source Sans Pro"/>
                <a:sym typeface="Source Sans Pro"/>
              </a:rPr>
              <a:t>Zhong (2024) conducted a study exploring the role of CDK12</a:t>
            </a:r>
            <a:endParaRPr sz="1400">
              <a:solidFill>
                <a:srgbClr val="402663"/>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402663"/>
              </a:buClr>
              <a:buSzPts val="1400"/>
              <a:buFont typeface="Source Sans Pro"/>
              <a:buChar char="●"/>
            </a:pPr>
            <a:r>
              <a:rPr lang="en" sz="1400">
                <a:solidFill>
                  <a:srgbClr val="402663"/>
                </a:solidFill>
                <a:latin typeface="Source Sans Pro"/>
                <a:ea typeface="Source Sans Pro"/>
                <a:cs typeface="Source Sans Pro"/>
                <a:sym typeface="Source Sans Pro"/>
              </a:rPr>
              <a:t>CDK12 inhibition of IGFBP3 promotes PCa cell proliferation, migration, and angiogenesis.</a:t>
            </a:r>
            <a:endParaRPr sz="1400">
              <a:solidFill>
                <a:srgbClr val="402663"/>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402663"/>
              </a:buClr>
              <a:buSzPts val="1400"/>
              <a:buFont typeface="Source Sans Pro"/>
              <a:buChar char="●"/>
            </a:pPr>
            <a:r>
              <a:rPr lang="en" sz="1400">
                <a:solidFill>
                  <a:srgbClr val="402663"/>
                </a:solidFill>
                <a:latin typeface="Source Sans Pro"/>
                <a:ea typeface="Source Sans Pro"/>
                <a:cs typeface="Source Sans Pro"/>
                <a:sym typeface="Source Sans Pro"/>
              </a:rPr>
              <a:t>Utilized PCa cells (C4-2, PC3) and human umbilical vein endothelial cells (HUVECs).</a:t>
            </a:r>
            <a:endParaRPr sz="1400">
              <a:solidFill>
                <a:srgbClr val="402663"/>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402663"/>
              </a:buClr>
              <a:buSzPts val="1400"/>
              <a:buFont typeface="Source Sans Pro"/>
              <a:buChar char="●"/>
            </a:pPr>
            <a:r>
              <a:rPr lang="en" sz="1500">
                <a:solidFill>
                  <a:srgbClr val="402663"/>
                </a:solidFill>
                <a:latin typeface="Source Sans Pro"/>
                <a:ea typeface="Source Sans Pro"/>
                <a:cs typeface="Source Sans Pro"/>
                <a:sym typeface="Source Sans Pro"/>
              </a:rPr>
              <a:t>Employed CRISPR/CAS9 dual-vector lentivirus system for</a:t>
            </a:r>
            <a:endParaRPr sz="1400">
              <a:solidFill>
                <a:srgbClr val="402663"/>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c672b2794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2c672b2794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150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HPV primarily transmitted through sexual activity, prevalent among late teens and early 20s (CDC).</a:t>
            </a:r>
            <a:endParaRPr sz="1200">
              <a:solidFill>
                <a:srgbClr val="0D0D0D"/>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SAM analysis identified 12 peptides with significantly higher responses in prostate cancer samples.</a:t>
            </a:r>
            <a:endParaRPr sz="1200">
              <a:solidFill>
                <a:srgbClr val="0D0D0D"/>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HPV 16 infection found in 64.0% of prostate cancer serum samples, significantly higher than controls (17.5%).</a:t>
            </a:r>
            <a:endParaRPr sz="1200">
              <a:solidFill>
                <a:srgbClr val="0D0D0D"/>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SAM analysis identified 12 peptides with significantly higher responses in prostate cancer samples.</a:t>
            </a:r>
            <a:endParaRPr sz="1200">
              <a:solidFill>
                <a:srgbClr val="0D0D0D"/>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HPV 16 infection found in 64.0% of prostate cancer serum samples, significantly higher than controls (17.5%).</a:t>
            </a:r>
            <a:endParaRPr sz="1200">
              <a:solidFill>
                <a:srgbClr val="0D0D0D"/>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SAM analysis identified 12 peptides with significantly higher responses in prostate cancer samples.</a:t>
            </a:r>
            <a:endParaRPr sz="1200">
              <a:solidFill>
                <a:srgbClr val="0D0D0D"/>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HPV 16 infection found in 64.0% of prostate cancer serum samples, significantly higher than controls (17.5%).</a:t>
            </a:r>
            <a:endParaRPr sz="1200">
              <a:solidFill>
                <a:srgbClr val="0D0D0D"/>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t/>
            </a:r>
            <a:endParaRPr sz="1200">
              <a:solidFill>
                <a:srgbClr val="0D0D0D"/>
              </a:solidFill>
              <a:highlight>
                <a:srgbClr val="FFFFFF"/>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c672b2794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2c672b2794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c672b2794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2c672b2794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5100" y="535000"/>
            <a:ext cx="3977100" cy="3036600"/>
          </a:xfrm>
          <a:prstGeom prst="rect">
            <a:avLst/>
          </a:prstGeom>
        </p:spPr>
        <p:txBody>
          <a:bodyPr anchorCtr="0" anchor="t" bIns="91425" lIns="91425" spcFirstLastPara="1" rIns="91425" wrap="square" tIns="91425">
            <a:noAutofit/>
          </a:bodyPr>
          <a:lstStyle>
            <a:lvl1pPr lvl="0" algn="l">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852500" y="3998355"/>
            <a:ext cx="3448200" cy="362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 name="Shape 87"/>
        <p:cNvGrpSpPr/>
        <p:nvPr/>
      </p:nvGrpSpPr>
      <p:grpSpPr>
        <a:xfrm>
          <a:off x="0" y="0"/>
          <a:ext cx="0" cy="0"/>
          <a:chOff x="0" y="0"/>
          <a:chExt cx="0" cy="0"/>
        </a:xfrm>
      </p:grpSpPr>
      <p:sp>
        <p:nvSpPr>
          <p:cNvPr id="88" name="Google Shape;88;p11"/>
          <p:cNvSpPr txBox="1"/>
          <p:nvPr>
            <p:ph hasCustomPrompt="1" type="title"/>
          </p:nvPr>
        </p:nvSpPr>
        <p:spPr>
          <a:xfrm>
            <a:off x="1284000" y="1095725"/>
            <a:ext cx="6576000" cy="1793400"/>
          </a:xfrm>
          <a:prstGeom prst="rect">
            <a:avLst/>
          </a:prstGeom>
        </p:spPr>
        <p:txBody>
          <a:bodyPr anchorCtr="0" anchor="t" bIns="91425" lIns="91425" spcFirstLastPara="1" rIns="91425" wrap="square" tIns="91425">
            <a:noAutofit/>
          </a:bodyPr>
          <a:lstStyle>
            <a:lvl1pPr lvl="0" algn="ctr">
              <a:spcBef>
                <a:spcPts val="0"/>
              </a:spcBef>
              <a:spcAft>
                <a:spcPts val="0"/>
              </a:spcAft>
              <a:buSzPts val="9600"/>
              <a:buNone/>
              <a:defRPr sz="11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9" name="Google Shape;89;p11"/>
          <p:cNvSpPr txBox="1"/>
          <p:nvPr>
            <p:ph idx="1" type="subTitle"/>
          </p:nvPr>
        </p:nvSpPr>
        <p:spPr>
          <a:xfrm>
            <a:off x="1947900" y="2965256"/>
            <a:ext cx="5248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550">
                <a:solidFill>
                  <a:schemeClr val="accent4"/>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90" name="Shape 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91" name="Shape 91"/>
        <p:cNvGrpSpPr/>
        <p:nvPr/>
      </p:nvGrpSpPr>
      <p:grpSpPr>
        <a:xfrm>
          <a:off x="0" y="0"/>
          <a:ext cx="0" cy="0"/>
          <a:chOff x="0" y="0"/>
          <a:chExt cx="0" cy="0"/>
        </a:xfrm>
      </p:grpSpPr>
      <p:sp>
        <p:nvSpPr>
          <p:cNvPr id="92" name="Google Shape;92;p13"/>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 name="Google Shape;93;p13"/>
          <p:cNvSpPr txBox="1"/>
          <p:nvPr>
            <p:ph hasCustomPrompt="1" idx="2" type="title"/>
          </p:nvPr>
        </p:nvSpPr>
        <p:spPr>
          <a:xfrm>
            <a:off x="2565577" y="1350900"/>
            <a:ext cx="7224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4"/>
                </a:solidFill>
                <a:latin typeface="Montserrat Black"/>
                <a:ea typeface="Montserrat Black"/>
                <a:cs typeface="Montserrat Black"/>
                <a:sym typeface="Montserrat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p:nvPr>
            <p:ph idx="1" type="subTitle"/>
          </p:nvPr>
        </p:nvSpPr>
        <p:spPr>
          <a:xfrm>
            <a:off x="1690776" y="2328325"/>
            <a:ext cx="2472000" cy="524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5" name="Google Shape;95;p13"/>
          <p:cNvSpPr txBox="1"/>
          <p:nvPr>
            <p:ph idx="3" type="subTitle"/>
          </p:nvPr>
        </p:nvSpPr>
        <p:spPr>
          <a:xfrm>
            <a:off x="1690776" y="1966825"/>
            <a:ext cx="2472000" cy="3615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6" name="Google Shape;96;p13"/>
          <p:cNvSpPr txBox="1"/>
          <p:nvPr>
            <p:ph hasCustomPrompt="1" idx="4" type="title"/>
          </p:nvPr>
        </p:nvSpPr>
        <p:spPr>
          <a:xfrm>
            <a:off x="2565577" y="3113875"/>
            <a:ext cx="7224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4"/>
                </a:solidFill>
                <a:latin typeface="Montserrat Black"/>
                <a:ea typeface="Montserrat Black"/>
                <a:cs typeface="Montserrat Black"/>
                <a:sym typeface="Montserrat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p:nvPr>
            <p:ph idx="5" type="subTitle"/>
          </p:nvPr>
        </p:nvSpPr>
        <p:spPr>
          <a:xfrm>
            <a:off x="1690776" y="4091300"/>
            <a:ext cx="2472000" cy="524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8" name="Google Shape;98;p13"/>
          <p:cNvSpPr txBox="1"/>
          <p:nvPr>
            <p:ph idx="6" type="subTitle"/>
          </p:nvPr>
        </p:nvSpPr>
        <p:spPr>
          <a:xfrm>
            <a:off x="1690776" y="3729800"/>
            <a:ext cx="2472000" cy="3615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9" name="Google Shape;99;p13"/>
          <p:cNvSpPr txBox="1"/>
          <p:nvPr>
            <p:ph hasCustomPrompt="1" idx="7" type="title"/>
          </p:nvPr>
        </p:nvSpPr>
        <p:spPr>
          <a:xfrm>
            <a:off x="5856024" y="1350900"/>
            <a:ext cx="7224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4"/>
                </a:solidFill>
                <a:latin typeface="Montserrat Black"/>
                <a:ea typeface="Montserrat Black"/>
                <a:cs typeface="Montserrat Black"/>
                <a:sym typeface="Montserrat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p:nvPr>
            <p:ph idx="8" type="subTitle"/>
          </p:nvPr>
        </p:nvSpPr>
        <p:spPr>
          <a:xfrm>
            <a:off x="4981224" y="2328325"/>
            <a:ext cx="2472000" cy="524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1" name="Google Shape;101;p13"/>
          <p:cNvSpPr txBox="1"/>
          <p:nvPr>
            <p:ph idx="9" type="subTitle"/>
          </p:nvPr>
        </p:nvSpPr>
        <p:spPr>
          <a:xfrm>
            <a:off x="4981224" y="1966825"/>
            <a:ext cx="2472000" cy="3615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2" name="Google Shape;102;p13"/>
          <p:cNvSpPr txBox="1"/>
          <p:nvPr>
            <p:ph hasCustomPrompt="1" idx="13" type="title"/>
          </p:nvPr>
        </p:nvSpPr>
        <p:spPr>
          <a:xfrm>
            <a:off x="5856024" y="3113875"/>
            <a:ext cx="7224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4"/>
                </a:solidFill>
                <a:latin typeface="Montserrat Black"/>
                <a:ea typeface="Montserrat Black"/>
                <a:cs typeface="Montserrat Black"/>
                <a:sym typeface="Montserrat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p:nvPr>
            <p:ph idx="14" type="subTitle"/>
          </p:nvPr>
        </p:nvSpPr>
        <p:spPr>
          <a:xfrm>
            <a:off x="4981224" y="4091300"/>
            <a:ext cx="2472000" cy="524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4" name="Google Shape;104;p13"/>
          <p:cNvSpPr txBox="1"/>
          <p:nvPr>
            <p:ph idx="15" type="subTitle"/>
          </p:nvPr>
        </p:nvSpPr>
        <p:spPr>
          <a:xfrm>
            <a:off x="4981224" y="3729800"/>
            <a:ext cx="2472000" cy="3615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05" name="Shape 105"/>
        <p:cNvGrpSpPr/>
        <p:nvPr/>
      </p:nvGrpSpPr>
      <p:grpSpPr>
        <a:xfrm>
          <a:off x="0" y="0"/>
          <a:ext cx="0" cy="0"/>
          <a:chOff x="0" y="0"/>
          <a:chExt cx="0" cy="0"/>
        </a:xfrm>
      </p:grpSpPr>
      <p:sp>
        <p:nvSpPr>
          <p:cNvPr id="106" name="Google Shape;106;p14"/>
          <p:cNvSpPr txBox="1"/>
          <p:nvPr>
            <p:ph type="title"/>
          </p:nvPr>
        </p:nvSpPr>
        <p:spPr>
          <a:xfrm>
            <a:off x="2290025" y="3286475"/>
            <a:ext cx="45639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1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07" name="Google Shape;107;p14"/>
          <p:cNvSpPr txBox="1"/>
          <p:nvPr>
            <p:ph idx="1" type="subTitle"/>
          </p:nvPr>
        </p:nvSpPr>
        <p:spPr>
          <a:xfrm>
            <a:off x="986100" y="1399938"/>
            <a:ext cx="7171800" cy="178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500"/>
              <a:buNone/>
              <a:defRPr sz="3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3">
    <p:spTree>
      <p:nvGrpSpPr>
        <p:cNvPr id="108" name="Shape 108"/>
        <p:cNvGrpSpPr/>
        <p:nvPr/>
      </p:nvGrpSpPr>
      <p:grpSpPr>
        <a:xfrm>
          <a:off x="0" y="0"/>
          <a:ext cx="0" cy="0"/>
          <a:chOff x="0" y="0"/>
          <a:chExt cx="0" cy="0"/>
        </a:xfrm>
      </p:grpSpPr>
      <p:sp>
        <p:nvSpPr>
          <p:cNvPr id="109" name="Google Shape;109;p15"/>
          <p:cNvSpPr txBox="1"/>
          <p:nvPr>
            <p:ph type="title"/>
          </p:nvPr>
        </p:nvSpPr>
        <p:spPr>
          <a:xfrm>
            <a:off x="715100" y="2681175"/>
            <a:ext cx="4218000" cy="7161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10" name="Google Shape;110;p15"/>
          <p:cNvSpPr txBox="1"/>
          <p:nvPr>
            <p:ph hasCustomPrompt="1" idx="2" type="title"/>
          </p:nvPr>
        </p:nvSpPr>
        <p:spPr>
          <a:xfrm>
            <a:off x="902100" y="1195350"/>
            <a:ext cx="1853400" cy="120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8000">
                <a:solidFill>
                  <a:schemeClr val="accent4"/>
                </a:solidFill>
                <a:latin typeface="Montserrat Black"/>
                <a:ea typeface="Montserrat Black"/>
                <a:cs typeface="Montserrat Black"/>
                <a:sym typeface="Montserrat Black"/>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11" name="Google Shape;111;p15"/>
          <p:cNvSpPr txBox="1"/>
          <p:nvPr>
            <p:ph idx="1" type="subTitle"/>
          </p:nvPr>
        </p:nvSpPr>
        <p:spPr>
          <a:xfrm>
            <a:off x="715100" y="3508025"/>
            <a:ext cx="4218000" cy="44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55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3_1">
    <p:spTree>
      <p:nvGrpSpPr>
        <p:cNvPr id="112" name="Shape 112"/>
        <p:cNvGrpSpPr/>
        <p:nvPr/>
      </p:nvGrpSpPr>
      <p:grpSpPr>
        <a:xfrm>
          <a:off x="0" y="0"/>
          <a:ext cx="0" cy="0"/>
          <a:chOff x="0" y="0"/>
          <a:chExt cx="0" cy="0"/>
        </a:xfrm>
      </p:grpSpPr>
      <p:sp>
        <p:nvSpPr>
          <p:cNvPr id="113" name="Google Shape;113;p16"/>
          <p:cNvSpPr txBox="1"/>
          <p:nvPr>
            <p:ph type="title"/>
          </p:nvPr>
        </p:nvSpPr>
        <p:spPr>
          <a:xfrm>
            <a:off x="3571975" y="2681175"/>
            <a:ext cx="4857000" cy="716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45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14" name="Google Shape;114;p16"/>
          <p:cNvSpPr txBox="1"/>
          <p:nvPr>
            <p:ph hasCustomPrompt="1" idx="2" type="title"/>
          </p:nvPr>
        </p:nvSpPr>
        <p:spPr>
          <a:xfrm>
            <a:off x="6388500" y="1195363"/>
            <a:ext cx="1853400" cy="120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8000">
                <a:solidFill>
                  <a:schemeClr val="accent4"/>
                </a:solidFill>
                <a:latin typeface="Montserrat Black"/>
                <a:ea typeface="Montserrat Black"/>
                <a:cs typeface="Montserrat Black"/>
                <a:sym typeface="Montserrat Black"/>
              </a:defRPr>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a:r>
              <a:t>xx%</a:t>
            </a:r>
          </a:p>
        </p:txBody>
      </p:sp>
      <p:sp>
        <p:nvSpPr>
          <p:cNvPr id="115" name="Google Shape;115;p16"/>
          <p:cNvSpPr txBox="1"/>
          <p:nvPr>
            <p:ph idx="1" type="subTitle"/>
          </p:nvPr>
        </p:nvSpPr>
        <p:spPr>
          <a:xfrm>
            <a:off x="3571900" y="3508050"/>
            <a:ext cx="4857000" cy="440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55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
    <p:spTree>
      <p:nvGrpSpPr>
        <p:cNvPr id="116" name="Shape 116"/>
        <p:cNvGrpSpPr/>
        <p:nvPr/>
      </p:nvGrpSpPr>
      <p:grpSpPr>
        <a:xfrm>
          <a:off x="0" y="0"/>
          <a:ext cx="0" cy="0"/>
          <a:chOff x="0" y="0"/>
          <a:chExt cx="0" cy="0"/>
        </a:xfrm>
      </p:grpSpPr>
      <p:grpSp>
        <p:nvGrpSpPr>
          <p:cNvPr id="117" name="Google Shape;117;p17"/>
          <p:cNvGrpSpPr/>
          <p:nvPr/>
        </p:nvGrpSpPr>
        <p:grpSpPr>
          <a:xfrm>
            <a:off x="259588" y="741400"/>
            <a:ext cx="389750" cy="385750"/>
            <a:chOff x="3382475" y="1831100"/>
            <a:chExt cx="389750" cy="385750"/>
          </a:xfrm>
        </p:grpSpPr>
        <p:sp>
          <p:nvSpPr>
            <p:cNvPr id="118" name="Google Shape;118;p1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17"/>
          <p:cNvGrpSpPr/>
          <p:nvPr/>
        </p:nvGrpSpPr>
        <p:grpSpPr>
          <a:xfrm>
            <a:off x="8433513" y="4491825"/>
            <a:ext cx="389750" cy="385750"/>
            <a:chOff x="3382475" y="1831100"/>
            <a:chExt cx="389750" cy="385750"/>
          </a:xfrm>
        </p:grpSpPr>
        <p:sp>
          <p:nvSpPr>
            <p:cNvPr id="123" name="Google Shape;123;p1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17"/>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_1">
    <p:spTree>
      <p:nvGrpSpPr>
        <p:cNvPr id="128" name="Shape 128"/>
        <p:cNvGrpSpPr/>
        <p:nvPr/>
      </p:nvGrpSpPr>
      <p:grpSpPr>
        <a:xfrm>
          <a:off x="0" y="0"/>
          <a:ext cx="0" cy="0"/>
          <a:chOff x="0" y="0"/>
          <a:chExt cx="0" cy="0"/>
        </a:xfrm>
      </p:grpSpPr>
      <p:grpSp>
        <p:nvGrpSpPr>
          <p:cNvPr id="129" name="Google Shape;129;p18"/>
          <p:cNvGrpSpPr/>
          <p:nvPr/>
        </p:nvGrpSpPr>
        <p:grpSpPr>
          <a:xfrm flipH="1">
            <a:off x="8509713" y="690650"/>
            <a:ext cx="389750" cy="385750"/>
            <a:chOff x="3382475" y="1831100"/>
            <a:chExt cx="389750" cy="385750"/>
          </a:xfrm>
        </p:grpSpPr>
        <p:sp>
          <p:nvSpPr>
            <p:cNvPr id="130" name="Google Shape;130;p1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8"/>
          <p:cNvGrpSpPr/>
          <p:nvPr/>
        </p:nvGrpSpPr>
        <p:grpSpPr>
          <a:xfrm flipH="1">
            <a:off x="406438" y="4415625"/>
            <a:ext cx="389750" cy="385750"/>
            <a:chOff x="3382475" y="1831100"/>
            <a:chExt cx="389750" cy="385750"/>
          </a:xfrm>
        </p:grpSpPr>
        <p:sp>
          <p:nvSpPr>
            <p:cNvPr id="135" name="Google Shape;135;p1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8"/>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_1">
    <p:spTree>
      <p:nvGrpSpPr>
        <p:cNvPr id="140" name="Shape 140"/>
        <p:cNvGrpSpPr/>
        <p:nvPr/>
      </p:nvGrpSpPr>
      <p:grpSpPr>
        <a:xfrm>
          <a:off x="0" y="0"/>
          <a:ext cx="0" cy="0"/>
          <a:chOff x="0" y="0"/>
          <a:chExt cx="0" cy="0"/>
        </a:xfrm>
      </p:grpSpPr>
      <p:grpSp>
        <p:nvGrpSpPr>
          <p:cNvPr id="141" name="Google Shape;141;p19"/>
          <p:cNvGrpSpPr/>
          <p:nvPr/>
        </p:nvGrpSpPr>
        <p:grpSpPr>
          <a:xfrm flipH="1">
            <a:off x="8472799" y="665200"/>
            <a:ext cx="389750" cy="385750"/>
            <a:chOff x="3382475" y="1831100"/>
            <a:chExt cx="389750" cy="385750"/>
          </a:xfrm>
        </p:grpSpPr>
        <p:sp>
          <p:nvSpPr>
            <p:cNvPr id="142" name="Google Shape;142;p19"/>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19"/>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_1_1_1">
    <p:spTree>
      <p:nvGrpSpPr>
        <p:cNvPr id="147" name="Shape 147"/>
        <p:cNvGrpSpPr/>
        <p:nvPr/>
      </p:nvGrpSpPr>
      <p:grpSpPr>
        <a:xfrm>
          <a:off x="0" y="0"/>
          <a:ext cx="0" cy="0"/>
          <a:chOff x="0" y="0"/>
          <a:chExt cx="0" cy="0"/>
        </a:xfrm>
      </p:grpSpPr>
      <p:grpSp>
        <p:nvGrpSpPr>
          <p:cNvPr id="148" name="Google Shape;148;p20"/>
          <p:cNvGrpSpPr/>
          <p:nvPr/>
        </p:nvGrpSpPr>
        <p:grpSpPr>
          <a:xfrm>
            <a:off x="385425" y="741400"/>
            <a:ext cx="389750" cy="385750"/>
            <a:chOff x="3382475" y="1831100"/>
            <a:chExt cx="389750" cy="385750"/>
          </a:xfrm>
        </p:grpSpPr>
        <p:sp>
          <p:nvSpPr>
            <p:cNvPr id="149" name="Google Shape;149;p20"/>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20"/>
          <p:cNvGrpSpPr/>
          <p:nvPr/>
        </p:nvGrpSpPr>
        <p:grpSpPr>
          <a:xfrm flipH="1">
            <a:off x="8368825" y="741400"/>
            <a:ext cx="389750" cy="385750"/>
            <a:chOff x="3382475" y="1831100"/>
            <a:chExt cx="389750" cy="385750"/>
          </a:xfrm>
        </p:grpSpPr>
        <p:sp>
          <p:nvSpPr>
            <p:cNvPr id="154" name="Google Shape;154;p20"/>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20"/>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1880250" y="2528775"/>
            <a:ext cx="5383500" cy="7161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3645300" y="1042963"/>
            <a:ext cx="1853400" cy="120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8000">
                <a:solidFill>
                  <a:schemeClr val="accent4"/>
                </a:solidFill>
                <a:latin typeface="Montserrat Black"/>
                <a:ea typeface="Montserrat Black"/>
                <a:cs typeface="Montserrat Black"/>
                <a:sym typeface="Montserrat Black"/>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a:off x="2391900" y="3355638"/>
            <a:ext cx="4360200" cy="44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5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9" name="Shape 159"/>
        <p:cNvGrpSpPr/>
        <p:nvPr/>
      </p:nvGrpSpPr>
      <p:grpSpPr>
        <a:xfrm>
          <a:off x="0" y="0"/>
          <a:ext cx="0" cy="0"/>
          <a:chOff x="0" y="0"/>
          <a:chExt cx="0" cy="0"/>
        </a:xfrm>
      </p:grpSpPr>
      <p:sp>
        <p:nvSpPr>
          <p:cNvPr id="160" name="Google Shape;160;p21"/>
          <p:cNvSpPr txBox="1"/>
          <p:nvPr>
            <p:ph idx="1" type="body"/>
          </p:nvPr>
        </p:nvSpPr>
        <p:spPr>
          <a:xfrm>
            <a:off x="715100" y="1790175"/>
            <a:ext cx="3518700" cy="2343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161" name="Google Shape;161;p21"/>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62" name="Shape 162"/>
        <p:cNvGrpSpPr/>
        <p:nvPr/>
      </p:nvGrpSpPr>
      <p:grpSpPr>
        <a:xfrm>
          <a:off x="0" y="0"/>
          <a:ext cx="0" cy="0"/>
          <a:chOff x="0" y="0"/>
          <a:chExt cx="0" cy="0"/>
        </a:xfrm>
      </p:grpSpPr>
      <p:sp>
        <p:nvSpPr>
          <p:cNvPr id="163" name="Google Shape;163;p22"/>
          <p:cNvSpPr txBox="1"/>
          <p:nvPr>
            <p:ph idx="1" type="subTitle"/>
          </p:nvPr>
        </p:nvSpPr>
        <p:spPr>
          <a:xfrm>
            <a:off x="2360100" y="3056869"/>
            <a:ext cx="4423800" cy="6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50">
                <a:solidFill>
                  <a:schemeClr val="accent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 name="Google Shape;164;p22"/>
          <p:cNvSpPr txBox="1"/>
          <p:nvPr>
            <p:ph type="title"/>
          </p:nvPr>
        </p:nvSpPr>
        <p:spPr>
          <a:xfrm>
            <a:off x="1498050" y="1238556"/>
            <a:ext cx="6147900" cy="162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10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
    <p:spTree>
      <p:nvGrpSpPr>
        <p:cNvPr id="165" name="Shape 165"/>
        <p:cNvGrpSpPr/>
        <p:nvPr/>
      </p:nvGrpSpPr>
      <p:grpSpPr>
        <a:xfrm>
          <a:off x="0" y="0"/>
          <a:ext cx="0" cy="0"/>
          <a:chOff x="0" y="0"/>
          <a:chExt cx="0" cy="0"/>
        </a:xfrm>
      </p:grpSpPr>
      <p:sp>
        <p:nvSpPr>
          <p:cNvPr id="166" name="Google Shape;166;p23"/>
          <p:cNvSpPr txBox="1"/>
          <p:nvPr>
            <p:ph idx="1" type="subTitle"/>
          </p:nvPr>
        </p:nvSpPr>
        <p:spPr>
          <a:xfrm>
            <a:off x="715100" y="2506725"/>
            <a:ext cx="2907600" cy="115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5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 name="Google Shape;167;p23"/>
          <p:cNvSpPr txBox="1"/>
          <p:nvPr>
            <p:ph type="title"/>
          </p:nvPr>
        </p:nvSpPr>
        <p:spPr>
          <a:xfrm>
            <a:off x="715100" y="1485975"/>
            <a:ext cx="2907600" cy="10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68" name="Google Shape;168;p23"/>
          <p:cNvGrpSpPr/>
          <p:nvPr/>
        </p:nvGrpSpPr>
        <p:grpSpPr>
          <a:xfrm>
            <a:off x="479777" y="4101450"/>
            <a:ext cx="389750" cy="385750"/>
            <a:chOff x="3382475" y="1831100"/>
            <a:chExt cx="389750" cy="385750"/>
          </a:xfrm>
        </p:grpSpPr>
        <p:sp>
          <p:nvSpPr>
            <p:cNvPr id="169" name="Google Shape;169;p2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23"/>
          <p:cNvGrpSpPr/>
          <p:nvPr/>
        </p:nvGrpSpPr>
        <p:grpSpPr>
          <a:xfrm>
            <a:off x="971538" y="4425300"/>
            <a:ext cx="389750" cy="385750"/>
            <a:chOff x="3382475" y="1831100"/>
            <a:chExt cx="389750" cy="385750"/>
          </a:xfrm>
        </p:grpSpPr>
        <p:sp>
          <p:nvSpPr>
            <p:cNvPr id="174" name="Google Shape;174;p2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23"/>
          <p:cNvSpPr/>
          <p:nvPr/>
        </p:nvSpPr>
        <p:spPr>
          <a:xfrm>
            <a:off x="419888" y="443637"/>
            <a:ext cx="857105" cy="815131"/>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23"/>
          <p:cNvGrpSpPr/>
          <p:nvPr/>
        </p:nvGrpSpPr>
        <p:grpSpPr>
          <a:xfrm flipH="1">
            <a:off x="8083049" y="367425"/>
            <a:ext cx="389750" cy="385750"/>
            <a:chOff x="3382475" y="1831100"/>
            <a:chExt cx="389750" cy="385750"/>
          </a:xfrm>
        </p:grpSpPr>
        <p:sp>
          <p:nvSpPr>
            <p:cNvPr id="180" name="Google Shape;180;p2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23"/>
          <p:cNvGrpSpPr/>
          <p:nvPr/>
        </p:nvGrpSpPr>
        <p:grpSpPr>
          <a:xfrm flipH="1">
            <a:off x="8472799" y="741400"/>
            <a:ext cx="389750" cy="385750"/>
            <a:chOff x="3382475" y="1831100"/>
            <a:chExt cx="389750" cy="385750"/>
          </a:xfrm>
        </p:grpSpPr>
        <p:sp>
          <p:nvSpPr>
            <p:cNvPr id="185" name="Google Shape;185;p2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_1_1">
    <p:spTree>
      <p:nvGrpSpPr>
        <p:cNvPr id="189" name="Shape 189"/>
        <p:cNvGrpSpPr/>
        <p:nvPr/>
      </p:nvGrpSpPr>
      <p:grpSpPr>
        <a:xfrm>
          <a:off x="0" y="0"/>
          <a:ext cx="0" cy="0"/>
          <a:chOff x="0" y="0"/>
          <a:chExt cx="0" cy="0"/>
        </a:xfrm>
      </p:grpSpPr>
      <p:sp>
        <p:nvSpPr>
          <p:cNvPr id="190" name="Google Shape;190;p24"/>
          <p:cNvSpPr txBox="1"/>
          <p:nvPr>
            <p:ph idx="1" type="subTitle"/>
          </p:nvPr>
        </p:nvSpPr>
        <p:spPr>
          <a:xfrm>
            <a:off x="5515700" y="2506725"/>
            <a:ext cx="2907600" cy="115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5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24"/>
          <p:cNvSpPr txBox="1"/>
          <p:nvPr>
            <p:ph type="title"/>
          </p:nvPr>
        </p:nvSpPr>
        <p:spPr>
          <a:xfrm>
            <a:off x="5515700" y="1485975"/>
            <a:ext cx="2907600" cy="10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92" name="Google Shape;192;p24"/>
          <p:cNvGrpSpPr/>
          <p:nvPr/>
        </p:nvGrpSpPr>
        <p:grpSpPr>
          <a:xfrm flipH="1">
            <a:off x="8389913" y="4149075"/>
            <a:ext cx="389750" cy="385750"/>
            <a:chOff x="3382475" y="1831100"/>
            <a:chExt cx="389750" cy="385750"/>
          </a:xfrm>
        </p:grpSpPr>
        <p:sp>
          <p:nvSpPr>
            <p:cNvPr id="193" name="Google Shape;193;p2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24"/>
          <p:cNvGrpSpPr/>
          <p:nvPr/>
        </p:nvGrpSpPr>
        <p:grpSpPr>
          <a:xfrm flipH="1">
            <a:off x="7898152" y="4472925"/>
            <a:ext cx="389750" cy="385750"/>
            <a:chOff x="3382475" y="1831100"/>
            <a:chExt cx="389750" cy="385750"/>
          </a:xfrm>
        </p:grpSpPr>
        <p:sp>
          <p:nvSpPr>
            <p:cNvPr id="198" name="Google Shape;198;p2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24"/>
          <p:cNvSpPr/>
          <p:nvPr/>
        </p:nvSpPr>
        <p:spPr>
          <a:xfrm>
            <a:off x="7950438" y="392225"/>
            <a:ext cx="823574" cy="820887"/>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24"/>
          <p:cNvGrpSpPr/>
          <p:nvPr/>
        </p:nvGrpSpPr>
        <p:grpSpPr>
          <a:xfrm>
            <a:off x="649338" y="367425"/>
            <a:ext cx="389750" cy="385750"/>
            <a:chOff x="3382475" y="1831100"/>
            <a:chExt cx="389750" cy="385750"/>
          </a:xfrm>
        </p:grpSpPr>
        <p:sp>
          <p:nvSpPr>
            <p:cNvPr id="204" name="Google Shape;204;p2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4"/>
          <p:cNvGrpSpPr/>
          <p:nvPr/>
        </p:nvGrpSpPr>
        <p:grpSpPr>
          <a:xfrm>
            <a:off x="259588" y="741400"/>
            <a:ext cx="389750" cy="385750"/>
            <a:chOff x="3382475" y="1831100"/>
            <a:chExt cx="389750" cy="385750"/>
          </a:xfrm>
        </p:grpSpPr>
        <p:sp>
          <p:nvSpPr>
            <p:cNvPr id="209" name="Google Shape;209;p2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13" name="Shape 213"/>
        <p:cNvGrpSpPr/>
        <p:nvPr/>
      </p:nvGrpSpPr>
      <p:grpSpPr>
        <a:xfrm>
          <a:off x="0" y="0"/>
          <a:ext cx="0" cy="0"/>
          <a:chOff x="0" y="0"/>
          <a:chExt cx="0" cy="0"/>
        </a:xfrm>
      </p:grpSpPr>
      <p:sp>
        <p:nvSpPr>
          <p:cNvPr id="214" name="Google Shape;214;p25"/>
          <p:cNvSpPr txBox="1"/>
          <p:nvPr>
            <p:ph idx="1" type="subTitle"/>
          </p:nvPr>
        </p:nvSpPr>
        <p:spPr>
          <a:xfrm>
            <a:off x="1349113" y="2348400"/>
            <a:ext cx="2728200" cy="38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1pPr>
            <a:lvl2pPr lvl="1"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2pPr>
            <a:lvl3pPr lvl="2"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3pPr>
            <a:lvl4pPr lvl="3"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4pPr>
            <a:lvl5pPr lvl="4"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5pPr>
            <a:lvl6pPr lvl="5"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6pPr>
            <a:lvl7pPr lvl="6"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7pPr>
            <a:lvl8pPr lvl="7"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8pPr>
            <a:lvl9pPr lvl="8"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9pPr>
          </a:lstStyle>
          <a:p/>
        </p:txBody>
      </p:sp>
      <p:sp>
        <p:nvSpPr>
          <p:cNvPr id="215" name="Google Shape;215;p25"/>
          <p:cNvSpPr txBox="1"/>
          <p:nvPr>
            <p:ph idx="2" type="subTitle"/>
          </p:nvPr>
        </p:nvSpPr>
        <p:spPr>
          <a:xfrm>
            <a:off x="5066688" y="2348400"/>
            <a:ext cx="2728200" cy="38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1pPr>
            <a:lvl2pPr lvl="1"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2pPr>
            <a:lvl3pPr lvl="2"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3pPr>
            <a:lvl4pPr lvl="3"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4pPr>
            <a:lvl5pPr lvl="4"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5pPr>
            <a:lvl6pPr lvl="5"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6pPr>
            <a:lvl7pPr lvl="6"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7pPr>
            <a:lvl8pPr lvl="7"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8pPr>
            <a:lvl9pPr lvl="8" rtl="0" algn="ctr">
              <a:lnSpc>
                <a:spcPct val="100000"/>
              </a:lnSpc>
              <a:spcBef>
                <a:spcPts val="0"/>
              </a:spcBef>
              <a:spcAft>
                <a:spcPts val="0"/>
              </a:spcAft>
              <a:buSzPts val="2100"/>
              <a:buFont typeface="Montserrat"/>
              <a:buNone/>
              <a:defRPr b="1" sz="2100">
                <a:latin typeface="Montserrat"/>
                <a:ea typeface="Montserrat"/>
                <a:cs typeface="Montserrat"/>
                <a:sym typeface="Montserrat"/>
              </a:defRPr>
            </a:lvl9pPr>
          </a:lstStyle>
          <a:p/>
        </p:txBody>
      </p:sp>
      <p:sp>
        <p:nvSpPr>
          <p:cNvPr id="216" name="Google Shape;216;p25"/>
          <p:cNvSpPr txBox="1"/>
          <p:nvPr>
            <p:ph idx="3" type="body"/>
          </p:nvPr>
        </p:nvSpPr>
        <p:spPr>
          <a:xfrm>
            <a:off x="1349125" y="2734075"/>
            <a:ext cx="2728200" cy="1874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217" name="Google Shape;217;p25"/>
          <p:cNvSpPr txBox="1"/>
          <p:nvPr>
            <p:ph idx="4" type="body"/>
          </p:nvPr>
        </p:nvSpPr>
        <p:spPr>
          <a:xfrm>
            <a:off x="5066700" y="2734075"/>
            <a:ext cx="2728200" cy="1874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grpSp>
        <p:nvGrpSpPr>
          <p:cNvPr id="218" name="Google Shape;218;p25"/>
          <p:cNvGrpSpPr/>
          <p:nvPr/>
        </p:nvGrpSpPr>
        <p:grpSpPr>
          <a:xfrm>
            <a:off x="470375" y="291225"/>
            <a:ext cx="389750" cy="385750"/>
            <a:chOff x="3382475" y="1831100"/>
            <a:chExt cx="389750" cy="385750"/>
          </a:xfrm>
        </p:grpSpPr>
        <p:sp>
          <p:nvSpPr>
            <p:cNvPr id="219" name="Google Shape;219;p25"/>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5"/>
          <p:cNvGrpSpPr/>
          <p:nvPr/>
        </p:nvGrpSpPr>
        <p:grpSpPr>
          <a:xfrm flipH="1">
            <a:off x="8283875" y="291225"/>
            <a:ext cx="389750" cy="385750"/>
            <a:chOff x="3382475" y="1831100"/>
            <a:chExt cx="389750" cy="385750"/>
          </a:xfrm>
        </p:grpSpPr>
        <p:sp>
          <p:nvSpPr>
            <p:cNvPr id="224" name="Google Shape;224;p25"/>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25"/>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29" name="Shape 229"/>
        <p:cNvGrpSpPr/>
        <p:nvPr/>
      </p:nvGrpSpPr>
      <p:grpSpPr>
        <a:xfrm>
          <a:off x="0" y="0"/>
          <a:ext cx="0" cy="0"/>
          <a:chOff x="0" y="0"/>
          <a:chExt cx="0" cy="0"/>
        </a:xfrm>
      </p:grpSpPr>
      <p:sp>
        <p:nvSpPr>
          <p:cNvPr id="230" name="Google Shape;230;p26"/>
          <p:cNvSpPr txBox="1"/>
          <p:nvPr>
            <p:ph idx="1" type="body"/>
          </p:nvPr>
        </p:nvSpPr>
        <p:spPr>
          <a:xfrm>
            <a:off x="720000" y="1648225"/>
            <a:ext cx="3852000" cy="2960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231" name="Google Shape;231;p26"/>
          <p:cNvSpPr txBox="1"/>
          <p:nvPr>
            <p:ph idx="2" type="body"/>
          </p:nvPr>
        </p:nvSpPr>
        <p:spPr>
          <a:xfrm>
            <a:off x="4572000" y="1648225"/>
            <a:ext cx="3852000" cy="2960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grpSp>
        <p:nvGrpSpPr>
          <p:cNvPr id="232" name="Google Shape;232;p26"/>
          <p:cNvGrpSpPr/>
          <p:nvPr/>
        </p:nvGrpSpPr>
        <p:grpSpPr>
          <a:xfrm>
            <a:off x="385425" y="741400"/>
            <a:ext cx="389750" cy="385750"/>
            <a:chOff x="3382475" y="1831100"/>
            <a:chExt cx="389750" cy="385750"/>
          </a:xfrm>
        </p:grpSpPr>
        <p:sp>
          <p:nvSpPr>
            <p:cNvPr id="233" name="Google Shape;233;p26"/>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26"/>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
    <p:spTree>
      <p:nvGrpSpPr>
        <p:cNvPr id="238" name="Shape 238"/>
        <p:cNvGrpSpPr/>
        <p:nvPr/>
      </p:nvGrpSpPr>
      <p:grpSpPr>
        <a:xfrm>
          <a:off x="0" y="0"/>
          <a:ext cx="0" cy="0"/>
          <a:chOff x="0" y="0"/>
          <a:chExt cx="0" cy="0"/>
        </a:xfrm>
      </p:grpSpPr>
      <p:sp>
        <p:nvSpPr>
          <p:cNvPr id="239" name="Google Shape;239;p27"/>
          <p:cNvSpPr txBox="1"/>
          <p:nvPr>
            <p:ph idx="1" type="subTitle"/>
          </p:nvPr>
        </p:nvSpPr>
        <p:spPr>
          <a:xfrm>
            <a:off x="1293325" y="3580875"/>
            <a:ext cx="2336400" cy="408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40" name="Google Shape;240;p27"/>
          <p:cNvSpPr txBox="1"/>
          <p:nvPr>
            <p:ph idx="2" type="subTitle"/>
          </p:nvPr>
        </p:nvSpPr>
        <p:spPr>
          <a:xfrm>
            <a:off x="1293319" y="3989003"/>
            <a:ext cx="2336400" cy="61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1" name="Google Shape;241;p27"/>
          <p:cNvSpPr txBox="1"/>
          <p:nvPr>
            <p:ph idx="3" type="subTitle"/>
          </p:nvPr>
        </p:nvSpPr>
        <p:spPr>
          <a:xfrm>
            <a:off x="5514281" y="3989003"/>
            <a:ext cx="2336400" cy="61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2" name="Google Shape;242;p27"/>
          <p:cNvSpPr txBox="1"/>
          <p:nvPr>
            <p:ph idx="4" type="subTitle"/>
          </p:nvPr>
        </p:nvSpPr>
        <p:spPr>
          <a:xfrm>
            <a:off x="5514280" y="3580875"/>
            <a:ext cx="2336400" cy="408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grpSp>
        <p:nvGrpSpPr>
          <p:cNvPr id="243" name="Google Shape;243;p27"/>
          <p:cNvGrpSpPr/>
          <p:nvPr/>
        </p:nvGrpSpPr>
        <p:grpSpPr>
          <a:xfrm>
            <a:off x="385425" y="741400"/>
            <a:ext cx="389750" cy="385750"/>
            <a:chOff x="3382475" y="1831100"/>
            <a:chExt cx="389750" cy="385750"/>
          </a:xfrm>
        </p:grpSpPr>
        <p:sp>
          <p:nvSpPr>
            <p:cNvPr id="244" name="Google Shape;244;p2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7"/>
          <p:cNvGrpSpPr/>
          <p:nvPr/>
        </p:nvGrpSpPr>
        <p:grpSpPr>
          <a:xfrm flipH="1">
            <a:off x="8368825" y="741400"/>
            <a:ext cx="389750" cy="385750"/>
            <a:chOff x="3382475" y="1831100"/>
            <a:chExt cx="389750" cy="385750"/>
          </a:xfrm>
        </p:grpSpPr>
        <p:sp>
          <p:nvSpPr>
            <p:cNvPr id="249" name="Google Shape;249;p2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27"/>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54" name="Shape 254"/>
        <p:cNvGrpSpPr/>
        <p:nvPr/>
      </p:nvGrpSpPr>
      <p:grpSpPr>
        <a:xfrm>
          <a:off x="0" y="0"/>
          <a:ext cx="0" cy="0"/>
          <a:chOff x="0" y="0"/>
          <a:chExt cx="0" cy="0"/>
        </a:xfrm>
      </p:grpSpPr>
      <p:sp>
        <p:nvSpPr>
          <p:cNvPr id="255" name="Google Shape;255;p28"/>
          <p:cNvSpPr txBox="1"/>
          <p:nvPr>
            <p:ph idx="1" type="subTitle"/>
          </p:nvPr>
        </p:nvSpPr>
        <p:spPr>
          <a:xfrm>
            <a:off x="720000" y="2682650"/>
            <a:ext cx="2336400" cy="479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56" name="Google Shape;256;p28"/>
          <p:cNvSpPr txBox="1"/>
          <p:nvPr>
            <p:ph idx="2" type="subTitle"/>
          </p:nvPr>
        </p:nvSpPr>
        <p:spPr>
          <a:xfrm>
            <a:off x="720000" y="3162251"/>
            <a:ext cx="2336400" cy="77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 name="Google Shape;257;p28"/>
          <p:cNvSpPr txBox="1"/>
          <p:nvPr>
            <p:ph idx="3" type="subTitle"/>
          </p:nvPr>
        </p:nvSpPr>
        <p:spPr>
          <a:xfrm>
            <a:off x="3403800" y="3162251"/>
            <a:ext cx="2336400" cy="77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8" name="Google Shape;258;p28"/>
          <p:cNvSpPr txBox="1"/>
          <p:nvPr>
            <p:ph idx="4" type="subTitle"/>
          </p:nvPr>
        </p:nvSpPr>
        <p:spPr>
          <a:xfrm>
            <a:off x="6087600" y="3162251"/>
            <a:ext cx="2336400" cy="77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28"/>
          <p:cNvSpPr txBox="1"/>
          <p:nvPr>
            <p:ph idx="5" type="subTitle"/>
          </p:nvPr>
        </p:nvSpPr>
        <p:spPr>
          <a:xfrm>
            <a:off x="3403800" y="2682650"/>
            <a:ext cx="2336400" cy="479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60" name="Google Shape;260;p28"/>
          <p:cNvSpPr txBox="1"/>
          <p:nvPr>
            <p:ph idx="6" type="subTitle"/>
          </p:nvPr>
        </p:nvSpPr>
        <p:spPr>
          <a:xfrm>
            <a:off x="6087600" y="2682650"/>
            <a:ext cx="2336400" cy="479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grpSp>
        <p:nvGrpSpPr>
          <p:cNvPr id="261" name="Google Shape;261;p28"/>
          <p:cNvGrpSpPr/>
          <p:nvPr/>
        </p:nvGrpSpPr>
        <p:grpSpPr>
          <a:xfrm>
            <a:off x="259588" y="741400"/>
            <a:ext cx="389750" cy="385750"/>
            <a:chOff x="3382475" y="1831100"/>
            <a:chExt cx="389750" cy="385750"/>
          </a:xfrm>
        </p:grpSpPr>
        <p:sp>
          <p:nvSpPr>
            <p:cNvPr id="262" name="Google Shape;262;p2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28"/>
          <p:cNvGrpSpPr/>
          <p:nvPr/>
        </p:nvGrpSpPr>
        <p:grpSpPr>
          <a:xfrm>
            <a:off x="8433513" y="4491825"/>
            <a:ext cx="389750" cy="385750"/>
            <a:chOff x="3382475" y="1831100"/>
            <a:chExt cx="389750" cy="385750"/>
          </a:xfrm>
        </p:grpSpPr>
        <p:sp>
          <p:nvSpPr>
            <p:cNvPr id="267" name="Google Shape;267;p2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28"/>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72" name="Shape 272"/>
        <p:cNvGrpSpPr/>
        <p:nvPr/>
      </p:nvGrpSpPr>
      <p:grpSpPr>
        <a:xfrm>
          <a:off x="0" y="0"/>
          <a:ext cx="0" cy="0"/>
          <a:chOff x="0" y="0"/>
          <a:chExt cx="0" cy="0"/>
        </a:xfrm>
      </p:grpSpPr>
      <p:sp>
        <p:nvSpPr>
          <p:cNvPr id="273" name="Google Shape;273;p29"/>
          <p:cNvSpPr txBox="1"/>
          <p:nvPr>
            <p:ph idx="1" type="subTitle"/>
          </p:nvPr>
        </p:nvSpPr>
        <p:spPr>
          <a:xfrm>
            <a:off x="3873848" y="1343375"/>
            <a:ext cx="3061500" cy="4359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74" name="Google Shape;274;p29"/>
          <p:cNvSpPr txBox="1"/>
          <p:nvPr>
            <p:ph idx="2" type="subTitle"/>
          </p:nvPr>
        </p:nvSpPr>
        <p:spPr>
          <a:xfrm>
            <a:off x="3873848" y="1779200"/>
            <a:ext cx="3061500" cy="55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5" name="Google Shape;275;p29"/>
          <p:cNvSpPr txBox="1"/>
          <p:nvPr>
            <p:ph idx="3" type="subTitle"/>
          </p:nvPr>
        </p:nvSpPr>
        <p:spPr>
          <a:xfrm>
            <a:off x="3873848" y="3618025"/>
            <a:ext cx="3061500" cy="4359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76" name="Google Shape;276;p29"/>
          <p:cNvSpPr txBox="1"/>
          <p:nvPr>
            <p:ph idx="4" type="subTitle"/>
          </p:nvPr>
        </p:nvSpPr>
        <p:spPr>
          <a:xfrm>
            <a:off x="3873848" y="4053800"/>
            <a:ext cx="3061500" cy="55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7" name="Google Shape;277;p29"/>
          <p:cNvSpPr txBox="1"/>
          <p:nvPr>
            <p:ph idx="5" type="subTitle"/>
          </p:nvPr>
        </p:nvSpPr>
        <p:spPr>
          <a:xfrm>
            <a:off x="3873848" y="2480725"/>
            <a:ext cx="3061500" cy="4359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78" name="Google Shape;278;p29"/>
          <p:cNvSpPr txBox="1"/>
          <p:nvPr>
            <p:ph idx="6" type="subTitle"/>
          </p:nvPr>
        </p:nvSpPr>
        <p:spPr>
          <a:xfrm>
            <a:off x="3873848" y="2916500"/>
            <a:ext cx="3061500" cy="55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9" name="Google Shape;279;p29"/>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80" name="Shape 280"/>
        <p:cNvGrpSpPr/>
        <p:nvPr/>
      </p:nvGrpSpPr>
      <p:grpSpPr>
        <a:xfrm>
          <a:off x="0" y="0"/>
          <a:ext cx="0" cy="0"/>
          <a:chOff x="0" y="0"/>
          <a:chExt cx="0" cy="0"/>
        </a:xfrm>
      </p:grpSpPr>
      <p:sp>
        <p:nvSpPr>
          <p:cNvPr id="281" name="Google Shape;281;p30"/>
          <p:cNvSpPr txBox="1"/>
          <p:nvPr>
            <p:ph idx="1" type="subTitle"/>
          </p:nvPr>
        </p:nvSpPr>
        <p:spPr>
          <a:xfrm>
            <a:off x="717550" y="2151300"/>
            <a:ext cx="3447300" cy="435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82" name="Google Shape;282;p30"/>
          <p:cNvSpPr txBox="1"/>
          <p:nvPr>
            <p:ph idx="2" type="subTitle"/>
          </p:nvPr>
        </p:nvSpPr>
        <p:spPr>
          <a:xfrm>
            <a:off x="717550" y="2524900"/>
            <a:ext cx="3447300" cy="378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3" name="Google Shape;283;p30"/>
          <p:cNvSpPr txBox="1"/>
          <p:nvPr>
            <p:ph idx="3" type="subTitle"/>
          </p:nvPr>
        </p:nvSpPr>
        <p:spPr>
          <a:xfrm>
            <a:off x="715100" y="3856000"/>
            <a:ext cx="3447300" cy="435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84" name="Google Shape;284;p30"/>
          <p:cNvSpPr txBox="1"/>
          <p:nvPr>
            <p:ph idx="4" type="subTitle"/>
          </p:nvPr>
        </p:nvSpPr>
        <p:spPr>
          <a:xfrm>
            <a:off x="715100" y="4229600"/>
            <a:ext cx="3447300" cy="378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5" name="Google Shape;285;p30"/>
          <p:cNvSpPr txBox="1"/>
          <p:nvPr>
            <p:ph idx="5" type="subTitle"/>
          </p:nvPr>
        </p:nvSpPr>
        <p:spPr>
          <a:xfrm>
            <a:off x="4979150" y="2151300"/>
            <a:ext cx="3447300" cy="435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86" name="Google Shape;286;p30"/>
          <p:cNvSpPr txBox="1"/>
          <p:nvPr>
            <p:ph idx="6" type="subTitle"/>
          </p:nvPr>
        </p:nvSpPr>
        <p:spPr>
          <a:xfrm>
            <a:off x="4979150" y="2524900"/>
            <a:ext cx="3447300" cy="378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7" name="Google Shape;287;p30"/>
          <p:cNvSpPr txBox="1"/>
          <p:nvPr>
            <p:ph idx="7" type="subTitle"/>
          </p:nvPr>
        </p:nvSpPr>
        <p:spPr>
          <a:xfrm>
            <a:off x="4976700" y="3856000"/>
            <a:ext cx="3447300" cy="435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88" name="Google Shape;288;p30"/>
          <p:cNvSpPr txBox="1"/>
          <p:nvPr>
            <p:ph idx="8" type="subTitle"/>
          </p:nvPr>
        </p:nvSpPr>
        <p:spPr>
          <a:xfrm>
            <a:off x="4976700" y="4229600"/>
            <a:ext cx="3447300" cy="378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89" name="Google Shape;289;p30"/>
          <p:cNvGrpSpPr/>
          <p:nvPr/>
        </p:nvGrpSpPr>
        <p:grpSpPr>
          <a:xfrm flipH="1">
            <a:off x="8472799" y="665200"/>
            <a:ext cx="389750" cy="385750"/>
            <a:chOff x="3382475" y="1831100"/>
            <a:chExt cx="389750" cy="385750"/>
          </a:xfrm>
        </p:grpSpPr>
        <p:sp>
          <p:nvSpPr>
            <p:cNvPr id="290" name="Google Shape;290;p30"/>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0"/>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0"/>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30"/>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idx="1" type="body"/>
          </p:nvPr>
        </p:nvSpPr>
        <p:spPr>
          <a:xfrm>
            <a:off x="1305300" y="1152475"/>
            <a:ext cx="6533400" cy="1283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grpSp>
        <p:nvGrpSpPr>
          <p:cNvPr id="17" name="Google Shape;17;p4"/>
          <p:cNvGrpSpPr/>
          <p:nvPr/>
        </p:nvGrpSpPr>
        <p:grpSpPr>
          <a:xfrm flipH="1">
            <a:off x="8368825" y="741400"/>
            <a:ext cx="389750" cy="385750"/>
            <a:chOff x="3382475" y="1831100"/>
            <a:chExt cx="389750" cy="385750"/>
          </a:xfrm>
        </p:grpSpPr>
        <p:sp>
          <p:nvSpPr>
            <p:cNvPr id="18" name="Google Shape;18;p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4"/>
          <p:cNvGrpSpPr/>
          <p:nvPr/>
        </p:nvGrpSpPr>
        <p:grpSpPr>
          <a:xfrm>
            <a:off x="385425" y="741400"/>
            <a:ext cx="389750" cy="385750"/>
            <a:chOff x="3382475" y="1831100"/>
            <a:chExt cx="389750" cy="385750"/>
          </a:xfrm>
        </p:grpSpPr>
        <p:sp>
          <p:nvSpPr>
            <p:cNvPr id="23" name="Google Shape;23;p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 name="Google Shape;27;p4"/>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95" name="Shape 295"/>
        <p:cNvGrpSpPr/>
        <p:nvPr/>
      </p:nvGrpSpPr>
      <p:grpSpPr>
        <a:xfrm>
          <a:off x="0" y="0"/>
          <a:ext cx="0" cy="0"/>
          <a:chOff x="0" y="0"/>
          <a:chExt cx="0" cy="0"/>
        </a:xfrm>
      </p:grpSpPr>
      <p:sp>
        <p:nvSpPr>
          <p:cNvPr id="296" name="Google Shape;296;p31"/>
          <p:cNvSpPr txBox="1"/>
          <p:nvPr>
            <p:ph idx="1" type="subTitle"/>
          </p:nvPr>
        </p:nvSpPr>
        <p:spPr>
          <a:xfrm>
            <a:off x="717424" y="2327053"/>
            <a:ext cx="2215500" cy="568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7" name="Google Shape;297;p31"/>
          <p:cNvSpPr txBox="1"/>
          <p:nvPr>
            <p:ph idx="2" type="subTitle"/>
          </p:nvPr>
        </p:nvSpPr>
        <p:spPr>
          <a:xfrm>
            <a:off x="3464249" y="2327053"/>
            <a:ext cx="2215500" cy="568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8" name="Google Shape;298;p31"/>
          <p:cNvSpPr txBox="1"/>
          <p:nvPr>
            <p:ph idx="3" type="subTitle"/>
          </p:nvPr>
        </p:nvSpPr>
        <p:spPr>
          <a:xfrm>
            <a:off x="6211071" y="2327053"/>
            <a:ext cx="2215500" cy="568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9" name="Google Shape;299;p31"/>
          <p:cNvSpPr txBox="1"/>
          <p:nvPr>
            <p:ph idx="4" type="subTitle"/>
          </p:nvPr>
        </p:nvSpPr>
        <p:spPr>
          <a:xfrm>
            <a:off x="717424" y="4025600"/>
            <a:ext cx="2215500" cy="568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0" name="Google Shape;300;p31"/>
          <p:cNvSpPr txBox="1"/>
          <p:nvPr>
            <p:ph idx="5" type="subTitle"/>
          </p:nvPr>
        </p:nvSpPr>
        <p:spPr>
          <a:xfrm>
            <a:off x="3464250" y="4025600"/>
            <a:ext cx="2215500" cy="568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1" name="Google Shape;301;p31"/>
          <p:cNvSpPr txBox="1"/>
          <p:nvPr>
            <p:ph idx="6" type="subTitle"/>
          </p:nvPr>
        </p:nvSpPr>
        <p:spPr>
          <a:xfrm>
            <a:off x="6211071" y="4020375"/>
            <a:ext cx="2215500" cy="568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2" name="Google Shape;302;p31"/>
          <p:cNvSpPr txBox="1"/>
          <p:nvPr>
            <p:ph idx="7" type="subTitle"/>
          </p:nvPr>
        </p:nvSpPr>
        <p:spPr>
          <a:xfrm>
            <a:off x="717424" y="1986763"/>
            <a:ext cx="2215500" cy="342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3" name="Google Shape;303;p31"/>
          <p:cNvSpPr txBox="1"/>
          <p:nvPr>
            <p:ph idx="8" type="subTitle"/>
          </p:nvPr>
        </p:nvSpPr>
        <p:spPr>
          <a:xfrm>
            <a:off x="3464251" y="1986763"/>
            <a:ext cx="2215500" cy="342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4" name="Google Shape;304;p31"/>
          <p:cNvSpPr txBox="1"/>
          <p:nvPr>
            <p:ph idx="9" type="subTitle"/>
          </p:nvPr>
        </p:nvSpPr>
        <p:spPr>
          <a:xfrm>
            <a:off x="6211071" y="1986763"/>
            <a:ext cx="2215500" cy="342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5" name="Google Shape;305;p31"/>
          <p:cNvSpPr txBox="1"/>
          <p:nvPr>
            <p:ph idx="13" type="subTitle"/>
          </p:nvPr>
        </p:nvSpPr>
        <p:spPr>
          <a:xfrm>
            <a:off x="717424" y="3680900"/>
            <a:ext cx="2215500" cy="342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6" name="Google Shape;306;p31"/>
          <p:cNvSpPr txBox="1"/>
          <p:nvPr>
            <p:ph idx="14" type="subTitle"/>
          </p:nvPr>
        </p:nvSpPr>
        <p:spPr>
          <a:xfrm>
            <a:off x="3464250" y="3680900"/>
            <a:ext cx="2215500" cy="342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7" name="Google Shape;307;p31"/>
          <p:cNvSpPr txBox="1"/>
          <p:nvPr>
            <p:ph idx="15" type="subTitle"/>
          </p:nvPr>
        </p:nvSpPr>
        <p:spPr>
          <a:xfrm>
            <a:off x="6211071" y="3680900"/>
            <a:ext cx="2215500" cy="342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8" name="Google Shape;308;p31"/>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09" name="Shape 309"/>
        <p:cNvGrpSpPr/>
        <p:nvPr/>
      </p:nvGrpSpPr>
      <p:grpSpPr>
        <a:xfrm>
          <a:off x="0" y="0"/>
          <a:ext cx="0" cy="0"/>
          <a:chOff x="0" y="0"/>
          <a:chExt cx="0" cy="0"/>
        </a:xfrm>
      </p:grpSpPr>
      <p:sp>
        <p:nvSpPr>
          <p:cNvPr id="310" name="Google Shape;310;p32"/>
          <p:cNvSpPr txBox="1"/>
          <p:nvPr>
            <p:ph hasCustomPrompt="1" type="title"/>
          </p:nvPr>
        </p:nvSpPr>
        <p:spPr>
          <a:xfrm>
            <a:off x="3866100" y="2058707"/>
            <a:ext cx="14118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sz="3300"/>
            </a:lvl2pPr>
            <a:lvl3pPr lvl="2" rtl="0" algn="ctr">
              <a:spcBef>
                <a:spcPts val="0"/>
              </a:spcBef>
              <a:spcAft>
                <a:spcPts val="0"/>
              </a:spcAft>
              <a:buSzPts val="3300"/>
              <a:buNone/>
              <a:defRPr sz="3300"/>
            </a:lvl3pPr>
            <a:lvl4pPr lvl="3" rtl="0" algn="ctr">
              <a:spcBef>
                <a:spcPts val="0"/>
              </a:spcBef>
              <a:spcAft>
                <a:spcPts val="0"/>
              </a:spcAft>
              <a:buSzPts val="3300"/>
              <a:buNone/>
              <a:defRPr sz="3300"/>
            </a:lvl4pPr>
            <a:lvl5pPr lvl="4" rtl="0" algn="ctr">
              <a:spcBef>
                <a:spcPts val="0"/>
              </a:spcBef>
              <a:spcAft>
                <a:spcPts val="0"/>
              </a:spcAft>
              <a:buSzPts val="3300"/>
              <a:buNone/>
              <a:defRPr sz="3300"/>
            </a:lvl5pPr>
            <a:lvl6pPr lvl="5" rtl="0" algn="ctr">
              <a:spcBef>
                <a:spcPts val="0"/>
              </a:spcBef>
              <a:spcAft>
                <a:spcPts val="0"/>
              </a:spcAft>
              <a:buSzPts val="3300"/>
              <a:buNone/>
              <a:defRPr sz="3300"/>
            </a:lvl6pPr>
            <a:lvl7pPr lvl="6" rtl="0" algn="ctr">
              <a:spcBef>
                <a:spcPts val="0"/>
              </a:spcBef>
              <a:spcAft>
                <a:spcPts val="0"/>
              </a:spcAft>
              <a:buSzPts val="3300"/>
              <a:buNone/>
              <a:defRPr sz="3300"/>
            </a:lvl7pPr>
            <a:lvl8pPr lvl="7" rtl="0" algn="ctr">
              <a:spcBef>
                <a:spcPts val="0"/>
              </a:spcBef>
              <a:spcAft>
                <a:spcPts val="0"/>
              </a:spcAft>
              <a:buSzPts val="3300"/>
              <a:buNone/>
              <a:defRPr sz="3300"/>
            </a:lvl8pPr>
            <a:lvl9pPr lvl="8" rtl="0" algn="ctr">
              <a:spcBef>
                <a:spcPts val="0"/>
              </a:spcBef>
              <a:spcAft>
                <a:spcPts val="0"/>
              </a:spcAft>
              <a:buSzPts val="3300"/>
              <a:buNone/>
              <a:defRPr sz="3300"/>
            </a:lvl9pPr>
          </a:lstStyle>
          <a:p>
            <a:r>
              <a:t>xx%</a:t>
            </a:r>
          </a:p>
        </p:txBody>
      </p:sp>
      <p:sp>
        <p:nvSpPr>
          <p:cNvPr id="311" name="Google Shape;311;p32"/>
          <p:cNvSpPr txBox="1"/>
          <p:nvPr>
            <p:ph hasCustomPrompt="1" idx="2" type="title"/>
          </p:nvPr>
        </p:nvSpPr>
        <p:spPr>
          <a:xfrm>
            <a:off x="1262047" y="2058707"/>
            <a:ext cx="14118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sz="3300"/>
            </a:lvl2pPr>
            <a:lvl3pPr lvl="2" rtl="0" algn="ctr">
              <a:spcBef>
                <a:spcPts val="0"/>
              </a:spcBef>
              <a:spcAft>
                <a:spcPts val="0"/>
              </a:spcAft>
              <a:buSzPts val="3300"/>
              <a:buNone/>
              <a:defRPr sz="3300"/>
            </a:lvl3pPr>
            <a:lvl4pPr lvl="3" rtl="0" algn="ctr">
              <a:spcBef>
                <a:spcPts val="0"/>
              </a:spcBef>
              <a:spcAft>
                <a:spcPts val="0"/>
              </a:spcAft>
              <a:buSzPts val="3300"/>
              <a:buNone/>
              <a:defRPr sz="3300"/>
            </a:lvl4pPr>
            <a:lvl5pPr lvl="4" rtl="0" algn="ctr">
              <a:spcBef>
                <a:spcPts val="0"/>
              </a:spcBef>
              <a:spcAft>
                <a:spcPts val="0"/>
              </a:spcAft>
              <a:buSzPts val="3300"/>
              <a:buNone/>
              <a:defRPr sz="3300"/>
            </a:lvl5pPr>
            <a:lvl6pPr lvl="5" rtl="0" algn="ctr">
              <a:spcBef>
                <a:spcPts val="0"/>
              </a:spcBef>
              <a:spcAft>
                <a:spcPts val="0"/>
              </a:spcAft>
              <a:buSzPts val="3300"/>
              <a:buNone/>
              <a:defRPr sz="3300"/>
            </a:lvl6pPr>
            <a:lvl7pPr lvl="6" rtl="0" algn="ctr">
              <a:spcBef>
                <a:spcPts val="0"/>
              </a:spcBef>
              <a:spcAft>
                <a:spcPts val="0"/>
              </a:spcAft>
              <a:buSzPts val="3300"/>
              <a:buNone/>
              <a:defRPr sz="3300"/>
            </a:lvl7pPr>
            <a:lvl8pPr lvl="7" rtl="0" algn="ctr">
              <a:spcBef>
                <a:spcPts val="0"/>
              </a:spcBef>
              <a:spcAft>
                <a:spcPts val="0"/>
              </a:spcAft>
              <a:buSzPts val="3300"/>
              <a:buNone/>
              <a:defRPr sz="3300"/>
            </a:lvl8pPr>
            <a:lvl9pPr lvl="8" rtl="0" algn="ctr">
              <a:spcBef>
                <a:spcPts val="0"/>
              </a:spcBef>
              <a:spcAft>
                <a:spcPts val="0"/>
              </a:spcAft>
              <a:buSzPts val="3300"/>
              <a:buNone/>
              <a:defRPr sz="3300"/>
            </a:lvl9pPr>
          </a:lstStyle>
          <a:p>
            <a:r>
              <a:t>xx%</a:t>
            </a:r>
          </a:p>
        </p:txBody>
      </p:sp>
      <p:sp>
        <p:nvSpPr>
          <p:cNvPr id="312" name="Google Shape;312;p32"/>
          <p:cNvSpPr txBox="1"/>
          <p:nvPr>
            <p:ph hasCustomPrompt="1" idx="3" type="title"/>
          </p:nvPr>
        </p:nvSpPr>
        <p:spPr>
          <a:xfrm>
            <a:off x="6470153" y="2058707"/>
            <a:ext cx="14118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sz="3300"/>
            </a:lvl2pPr>
            <a:lvl3pPr lvl="2" rtl="0" algn="ctr">
              <a:spcBef>
                <a:spcPts val="0"/>
              </a:spcBef>
              <a:spcAft>
                <a:spcPts val="0"/>
              </a:spcAft>
              <a:buSzPts val="3300"/>
              <a:buNone/>
              <a:defRPr sz="3300"/>
            </a:lvl3pPr>
            <a:lvl4pPr lvl="3" rtl="0" algn="ctr">
              <a:spcBef>
                <a:spcPts val="0"/>
              </a:spcBef>
              <a:spcAft>
                <a:spcPts val="0"/>
              </a:spcAft>
              <a:buSzPts val="3300"/>
              <a:buNone/>
              <a:defRPr sz="3300"/>
            </a:lvl4pPr>
            <a:lvl5pPr lvl="4" rtl="0" algn="ctr">
              <a:spcBef>
                <a:spcPts val="0"/>
              </a:spcBef>
              <a:spcAft>
                <a:spcPts val="0"/>
              </a:spcAft>
              <a:buSzPts val="3300"/>
              <a:buNone/>
              <a:defRPr sz="3300"/>
            </a:lvl5pPr>
            <a:lvl6pPr lvl="5" rtl="0" algn="ctr">
              <a:spcBef>
                <a:spcPts val="0"/>
              </a:spcBef>
              <a:spcAft>
                <a:spcPts val="0"/>
              </a:spcAft>
              <a:buSzPts val="3300"/>
              <a:buNone/>
              <a:defRPr sz="3300"/>
            </a:lvl6pPr>
            <a:lvl7pPr lvl="6" rtl="0" algn="ctr">
              <a:spcBef>
                <a:spcPts val="0"/>
              </a:spcBef>
              <a:spcAft>
                <a:spcPts val="0"/>
              </a:spcAft>
              <a:buSzPts val="3300"/>
              <a:buNone/>
              <a:defRPr sz="3300"/>
            </a:lvl7pPr>
            <a:lvl8pPr lvl="7" rtl="0" algn="ctr">
              <a:spcBef>
                <a:spcPts val="0"/>
              </a:spcBef>
              <a:spcAft>
                <a:spcPts val="0"/>
              </a:spcAft>
              <a:buSzPts val="3300"/>
              <a:buNone/>
              <a:defRPr sz="3300"/>
            </a:lvl8pPr>
            <a:lvl9pPr lvl="8" rtl="0" algn="ctr">
              <a:spcBef>
                <a:spcPts val="0"/>
              </a:spcBef>
              <a:spcAft>
                <a:spcPts val="0"/>
              </a:spcAft>
              <a:buSzPts val="3300"/>
              <a:buNone/>
              <a:defRPr sz="3300"/>
            </a:lvl9pPr>
          </a:lstStyle>
          <a:p>
            <a:r>
              <a:t>xx%</a:t>
            </a:r>
          </a:p>
        </p:txBody>
      </p:sp>
      <p:sp>
        <p:nvSpPr>
          <p:cNvPr id="313" name="Google Shape;313;p32"/>
          <p:cNvSpPr txBox="1"/>
          <p:nvPr>
            <p:ph idx="1" type="subTitle"/>
          </p:nvPr>
        </p:nvSpPr>
        <p:spPr>
          <a:xfrm>
            <a:off x="717573" y="3276075"/>
            <a:ext cx="2404800" cy="408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4" name="Google Shape;314;p32"/>
          <p:cNvSpPr txBox="1"/>
          <p:nvPr>
            <p:ph idx="4" type="subTitle"/>
          </p:nvPr>
        </p:nvSpPr>
        <p:spPr>
          <a:xfrm>
            <a:off x="717573" y="3684200"/>
            <a:ext cx="2404800" cy="61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5" name="Google Shape;315;p32"/>
          <p:cNvSpPr txBox="1"/>
          <p:nvPr>
            <p:ph idx="5" type="subTitle"/>
          </p:nvPr>
        </p:nvSpPr>
        <p:spPr>
          <a:xfrm>
            <a:off x="3368550" y="3684200"/>
            <a:ext cx="2406900" cy="61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6" name="Google Shape;316;p32"/>
          <p:cNvSpPr txBox="1"/>
          <p:nvPr>
            <p:ph idx="6" type="subTitle"/>
          </p:nvPr>
        </p:nvSpPr>
        <p:spPr>
          <a:xfrm>
            <a:off x="6021627" y="3684200"/>
            <a:ext cx="2404800" cy="61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7" name="Google Shape;317;p32"/>
          <p:cNvSpPr txBox="1"/>
          <p:nvPr>
            <p:ph idx="7" type="subTitle"/>
          </p:nvPr>
        </p:nvSpPr>
        <p:spPr>
          <a:xfrm>
            <a:off x="3368550" y="3276075"/>
            <a:ext cx="2406900" cy="408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8" name="Google Shape;318;p32"/>
          <p:cNvSpPr txBox="1"/>
          <p:nvPr>
            <p:ph idx="8" type="subTitle"/>
          </p:nvPr>
        </p:nvSpPr>
        <p:spPr>
          <a:xfrm>
            <a:off x="6021627" y="3276075"/>
            <a:ext cx="2404800" cy="408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9" name="Google Shape;319;p32"/>
          <p:cNvSpPr txBox="1"/>
          <p:nvPr>
            <p:ph idx="9"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20" name="Shape 320"/>
        <p:cNvGrpSpPr/>
        <p:nvPr/>
      </p:nvGrpSpPr>
      <p:grpSpPr>
        <a:xfrm>
          <a:off x="0" y="0"/>
          <a:ext cx="0" cy="0"/>
          <a:chOff x="0" y="0"/>
          <a:chExt cx="0" cy="0"/>
        </a:xfrm>
      </p:grpSpPr>
      <p:sp>
        <p:nvSpPr>
          <p:cNvPr id="321" name="Google Shape;321;p33"/>
          <p:cNvSpPr txBox="1"/>
          <p:nvPr>
            <p:ph type="ctrTitle"/>
          </p:nvPr>
        </p:nvSpPr>
        <p:spPr>
          <a:xfrm>
            <a:off x="2407800" y="535000"/>
            <a:ext cx="4328400" cy="1075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22" name="Google Shape;322;p33"/>
          <p:cNvSpPr txBox="1"/>
          <p:nvPr>
            <p:ph idx="1" type="subTitle"/>
          </p:nvPr>
        </p:nvSpPr>
        <p:spPr>
          <a:xfrm>
            <a:off x="2407800" y="1610075"/>
            <a:ext cx="4328400" cy="121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5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23" name="Google Shape;323;p33"/>
          <p:cNvSpPr txBox="1"/>
          <p:nvPr/>
        </p:nvSpPr>
        <p:spPr>
          <a:xfrm>
            <a:off x="2407800" y="3585978"/>
            <a:ext cx="4328400" cy="3621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100">
                <a:solidFill>
                  <a:schemeClr val="accent3"/>
                </a:solidFill>
                <a:latin typeface="Source Sans Pro"/>
                <a:ea typeface="Source Sans Pro"/>
                <a:cs typeface="Source Sans Pro"/>
                <a:sym typeface="Source Sans Pro"/>
              </a:rPr>
              <a:t>CREDITS: This presentation template was created by </a:t>
            </a:r>
            <a:r>
              <a:rPr b="1" lang="en" sz="1100" u="sng">
                <a:solidFill>
                  <a:schemeClr val="accent3"/>
                </a:solidFill>
                <a:latin typeface="Source Sans Pro"/>
                <a:ea typeface="Source Sans Pro"/>
                <a:cs typeface="Source Sans Pro"/>
                <a:sym typeface="Source Sans Pro"/>
                <a:hlinkClick r:id="rId2">
                  <a:extLst>
                    <a:ext uri="{A12FA001-AC4F-418D-AE19-62706E023703}">
                      <ahyp:hlinkClr val="tx"/>
                    </a:ext>
                  </a:extLst>
                </a:hlinkClick>
              </a:rPr>
              <a:t>Slidesgo</a:t>
            </a:r>
            <a:r>
              <a:rPr lang="en" sz="1100">
                <a:solidFill>
                  <a:schemeClr val="accent3"/>
                </a:solidFill>
                <a:latin typeface="Source Sans Pro"/>
                <a:ea typeface="Source Sans Pro"/>
                <a:cs typeface="Source Sans Pro"/>
                <a:sym typeface="Source Sans Pro"/>
              </a:rPr>
              <a:t>, including icons by </a:t>
            </a:r>
            <a:r>
              <a:rPr b="1" lang="en" sz="1100" u="sng">
                <a:solidFill>
                  <a:schemeClr val="accent3"/>
                </a:solidFill>
                <a:latin typeface="Source Sans Pro"/>
                <a:ea typeface="Source Sans Pro"/>
                <a:cs typeface="Source Sans Pro"/>
                <a:sym typeface="Source Sans Pro"/>
                <a:hlinkClick r:id="rId3">
                  <a:extLst>
                    <a:ext uri="{A12FA001-AC4F-418D-AE19-62706E023703}">
                      <ahyp:hlinkClr val="tx"/>
                    </a:ext>
                  </a:extLst>
                </a:hlinkClick>
              </a:rPr>
              <a:t>Flaticon</a:t>
            </a:r>
            <a:r>
              <a:rPr lang="en" sz="1100">
                <a:solidFill>
                  <a:schemeClr val="accent3"/>
                </a:solidFill>
                <a:latin typeface="Source Sans Pro"/>
                <a:ea typeface="Source Sans Pro"/>
                <a:cs typeface="Source Sans Pro"/>
                <a:sym typeface="Source Sans Pro"/>
              </a:rPr>
              <a:t> and infographics &amp; images by </a:t>
            </a:r>
            <a:r>
              <a:rPr b="1" lang="en" sz="1100" u="sng">
                <a:solidFill>
                  <a:schemeClr val="accent3"/>
                </a:solidFill>
                <a:latin typeface="Source Sans Pro"/>
                <a:ea typeface="Source Sans Pro"/>
                <a:cs typeface="Source Sans Pro"/>
                <a:sym typeface="Source Sans Pro"/>
                <a:hlinkClick r:id="rId4">
                  <a:extLst>
                    <a:ext uri="{A12FA001-AC4F-418D-AE19-62706E023703}">
                      <ahyp:hlinkClr val="tx"/>
                    </a:ext>
                  </a:extLst>
                </a:hlinkClick>
              </a:rPr>
              <a:t>Freepik</a:t>
            </a:r>
            <a:endParaRPr b="1" sz="1100" u="sng">
              <a:solidFill>
                <a:schemeClr val="accent3"/>
              </a:solidFill>
              <a:latin typeface="Source Sans Pro"/>
              <a:ea typeface="Source Sans Pro"/>
              <a:cs typeface="Source Sans Pro"/>
              <a:sym typeface="Source Sans Pr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24" name="Shape 324"/>
        <p:cNvGrpSpPr/>
        <p:nvPr/>
      </p:nvGrpSpPr>
      <p:grpSpPr>
        <a:xfrm>
          <a:off x="0" y="0"/>
          <a:ext cx="0" cy="0"/>
          <a:chOff x="0" y="0"/>
          <a:chExt cx="0" cy="0"/>
        </a:xfrm>
      </p:grpSpPr>
      <p:sp>
        <p:nvSpPr>
          <p:cNvPr id="325" name="Google Shape;325;p34"/>
          <p:cNvSpPr/>
          <p:nvPr/>
        </p:nvSpPr>
        <p:spPr>
          <a:xfrm>
            <a:off x="553175" y="818090"/>
            <a:ext cx="663711" cy="749426"/>
          </a:xfrm>
          <a:custGeom>
            <a:rect b="b" l="l" r="r" t="t"/>
            <a:pathLst>
              <a:path extrusionOk="0" h="18632" w="16501">
                <a:moveTo>
                  <a:pt x="6075" y="1"/>
                </a:moveTo>
                <a:cubicBezTo>
                  <a:pt x="5555" y="1"/>
                  <a:pt x="5094" y="336"/>
                  <a:pt x="4920" y="1196"/>
                </a:cubicBezTo>
                <a:cubicBezTo>
                  <a:pt x="4824" y="1673"/>
                  <a:pt x="4897" y="2165"/>
                  <a:pt x="4916" y="2651"/>
                </a:cubicBezTo>
                <a:cubicBezTo>
                  <a:pt x="4982" y="4400"/>
                  <a:pt x="4345" y="6178"/>
                  <a:pt x="3000" y="7309"/>
                </a:cubicBezTo>
                <a:cubicBezTo>
                  <a:pt x="2346" y="7859"/>
                  <a:pt x="0" y="8827"/>
                  <a:pt x="386" y="9984"/>
                </a:cubicBezTo>
                <a:lnTo>
                  <a:pt x="3090" y="18022"/>
                </a:lnTo>
                <a:cubicBezTo>
                  <a:pt x="3215" y="18395"/>
                  <a:pt x="3563" y="18632"/>
                  <a:pt x="3937" y="18632"/>
                </a:cubicBezTo>
                <a:cubicBezTo>
                  <a:pt x="4029" y="18632"/>
                  <a:pt x="4123" y="18617"/>
                  <a:pt x="4216" y="18587"/>
                </a:cubicBezTo>
                <a:cubicBezTo>
                  <a:pt x="7937" y="17368"/>
                  <a:pt x="11663" y="16171"/>
                  <a:pt x="15374" y="14923"/>
                </a:cubicBezTo>
                <a:cubicBezTo>
                  <a:pt x="16072" y="14688"/>
                  <a:pt x="16500" y="13944"/>
                  <a:pt x="16286" y="13240"/>
                </a:cubicBezTo>
                <a:cubicBezTo>
                  <a:pt x="16109" y="12656"/>
                  <a:pt x="15575" y="12284"/>
                  <a:pt x="15000" y="12284"/>
                </a:cubicBezTo>
                <a:cubicBezTo>
                  <a:pt x="14858" y="12284"/>
                  <a:pt x="14713" y="12307"/>
                  <a:pt x="14570" y="12355"/>
                </a:cubicBezTo>
                <a:cubicBezTo>
                  <a:pt x="15275" y="12117"/>
                  <a:pt x="15653" y="11355"/>
                  <a:pt x="15416" y="10651"/>
                </a:cubicBezTo>
                <a:cubicBezTo>
                  <a:pt x="15227" y="10089"/>
                  <a:pt x="14703" y="9734"/>
                  <a:pt x="14142" y="9734"/>
                </a:cubicBezTo>
                <a:cubicBezTo>
                  <a:pt x="13999" y="9734"/>
                  <a:pt x="13855" y="9756"/>
                  <a:pt x="13712" y="9804"/>
                </a:cubicBezTo>
                <a:cubicBezTo>
                  <a:pt x="14417" y="9567"/>
                  <a:pt x="14795" y="8805"/>
                  <a:pt x="14558" y="8100"/>
                </a:cubicBezTo>
                <a:cubicBezTo>
                  <a:pt x="14372" y="7545"/>
                  <a:pt x="13856" y="7194"/>
                  <a:pt x="13302" y="7185"/>
                </a:cubicBezTo>
                <a:cubicBezTo>
                  <a:pt x="13778" y="6813"/>
                  <a:pt x="13970" y="6145"/>
                  <a:pt x="13690" y="5548"/>
                </a:cubicBezTo>
                <a:cubicBezTo>
                  <a:pt x="13464" y="5067"/>
                  <a:pt x="12971" y="4791"/>
                  <a:pt x="12457" y="4791"/>
                </a:cubicBezTo>
                <a:cubicBezTo>
                  <a:pt x="12305" y="4791"/>
                  <a:pt x="12150" y="4815"/>
                  <a:pt x="12001" y="4865"/>
                </a:cubicBezTo>
                <a:lnTo>
                  <a:pt x="7880" y="6252"/>
                </a:lnTo>
                <a:cubicBezTo>
                  <a:pt x="7852" y="6261"/>
                  <a:pt x="7825" y="6265"/>
                  <a:pt x="7799" y="6265"/>
                </a:cubicBezTo>
                <a:cubicBezTo>
                  <a:pt x="7637" y="6265"/>
                  <a:pt x="7508" y="6104"/>
                  <a:pt x="7567" y="5935"/>
                </a:cubicBezTo>
                <a:cubicBezTo>
                  <a:pt x="8119" y="4347"/>
                  <a:pt x="8282" y="3902"/>
                  <a:pt x="8077" y="1790"/>
                </a:cubicBezTo>
                <a:cubicBezTo>
                  <a:pt x="7873" y="848"/>
                  <a:pt x="6900" y="1"/>
                  <a:pt x="6075"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34"/>
          <p:cNvGrpSpPr/>
          <p:nvPr/>
        </p:nvGrpSpPr>
        <p:grpSpPr>
          <a:xfrm rot="10800000">
            <a:off x="8039150" y="4513300"/>
            <a:ext cx="389750" cy="385750"/>
            <a:chOff x="3382475" y="1831100"/>
            <a:chExt cx="389750" cy="385750"/>
          </a:xfrm>
        </p:grpSpPr>
        <p:sp>
          <p:nvSpPr>
            <p:cNvPr id="327" name="Google Shape;327;p3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34"/>
          <p:cNvGrpSpPr/>
          <p:nvPr/>
        </p:nvGrpSpPr>
        <p:grpSpPr>
          <a:xfrm rot="10800000">
            <a:off x="8428900" y="4139325"/>
            <a:ext cx="389750" cy="385750"/>
            <a:chOff x="3382475" y="1831100"/>
            <a:chExt cx="389750" cy="385750"/>
          </a:xfrm>
        </p:grpSpPr>
        <p:sp>
          <p:nvSpPr>
            <p:cNvPr id="332" name="Google Shape;332;p3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34"/>
          <p:cNvGrpSpPr/>
          <p:nvPr/>
        </p:nvGrpSpPr>
        <p:grpSpPr>
          <a:xfrm>
            <a:off x="1032013" y="362100"/>
            <a:ext cx="389750" cy="385750"/>
            <a:chOff x="3382475" y="1831100"/>
            <a:chExt cx="389750" cy="385750"/>
          </a:xfrm>
        </p:grpSpPr>
        <p:sp>
          <p:nvSpPr>
            <p:cNvPr id="337" name="Google Shape;337;p3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41" name="Shape 341"/>
        <p:cNvGrpSpPr/>
        <p:nvPr/>
      </p:nvGrpSpPr>
      <p:grpSpPr>
        <a:xfrm>
          <a:off x="0" y="0"/>
          <a:ext cx="0" cy="0"/>
          <a:chOff x="0" y="0"/>
          <a:chExt cx="0" cy="0"/>
        </a:xfrm>
      </p:grpSpPr>
      <p:sp>
        <p:nvSpPr>
          <p:cNvPr id="342" name="Google Shape;342;p35"/>
          <p:cNvSpPr/>
          <p:nvPr/>
        </p:nvSpPr>
        <p:spPr>
          <a:xfrm>
            <a:off x="551264" y="3391158"/>
            <a:ext cx="780656" cy="778187"/>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 name="Google Shape;343;p35"/>
          <p:cNvGrpSpPr/>
          <p:nvPr/>
        </p:nvGrpSpPr>
        <p:grpSpPr>
          <a:xfrm>
            <a:off x="7808090" y="2354511"/>
            <a:ext cx="389750" cy="385750"/>
            <a:chOff x="3382475" y="1831100"/>
            <a:chExt cx="389750" cy="385750"/>
          </a:xfrm>
        </p:grpSpPr>
        <p:sp>
          <p:nvSpPr>
            <p:cNvPr id="344" name="Google Shape;344;p35"/>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5"/>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5"/>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5"/>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35"/>
          <p:cNvGrpSpPr/>
          <p:nvPr/>
        </p:nvGrpSpPr>
        <p:grpSpPr>
          <a:xfrm>
            <a:off x="1051890" y="2348874"/>
            <a:ext cx="389750" cy="385750"/>
            <a:chOff x="3382475" y="1831100"/>
            <a:chExt cx="389750" cy="385750"/>
          </a:xfrm>
        </p:grpSpPr>
        <p:sp>
          <p:nvSpPr>
            <p:cNvPr id="349" name="Google Shape;349;p35"/>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5"/>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5"/>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5"/>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35"/>
          <p:cNvSpPr/>
          <p:nvPr/>
        </p:nvSpPr>
        <p:spPr>
          <a:xfrm>
            <a:off x="7791152" y="914171"/>
            <a:ext cx="818255" cy="778184"/>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 name="Google Shape;354;p35"/>
          <p:cNvGrpSpPr/>
          <p:nvPr/>
        </p:nvGrpSpPr>
        <p:grpSpPr>
          <a:xfrm flipH="1">
            <a:off x="7945691" y="3402417"/>
            <a:ext cx="661576" cy="826912"/>
            <a:chOff x="2050625" y="571600"/>
            <a:chExt cx="529600" cy="661900"/>
          </a:xfrm>
        </p:grpSpPr>
        <p:sp>
          <p:nvSpPr>
            <p:cNvPr id="355" name="Google Shape;355;p35"/>
            <p:cNvSpPr/>
            <p:nvPr/>
          </p:nvSpPr>
          <p:spPr>
            <a:xfrm>
              <a:off x="2050625" y="571600"/>
              <a:ext cx="529600" cy="661900"/>
            </a:xfrm>
            <a:custGeom>
              <a:rect b="b" l="l" r="r" t="t"/>
              <a:pathLst>
                <a:path extrusionOk="0" h="26476" w="21184">
                  <a:moveTo>
                    <a:pt x="19355" y="3207"/>
                  </a:moveTo>
                  <a:cubicBezTo>
                    <a:pt x="19254" y="3566"/>
                    <a:pt x="18953" y="3875"/>
                    <a:pt x="18953" y="3875"/>
                  </a:cubicBezTo>
                  <a:lnTo>
                    <a:pt x="13966" y="10120"/>
                  </a:lnTo>
                  <a:cubicBezTo>
                    <a:pt x="17094" y="10360"/>
                    <a:pt x="16463" y="12647"/>
                    <a:pt x="16463" y="12647"/>
                  </a:cubicBezTo>
                  <a:cubicBezTo>
                    <a:pt x="19365" y="12838"/>
                    <a:pt x="18767" y="15417"/>
                    <a:pt x="18767" y="15417"/>
                  </a:cubicBezTo>
                  <a:cubicBezTo>
                    <a:pt x="21183" y="16549"/>
                    <a:pt x="20277" y="18349"/>
                    <a:pt x="16940" y="22194"/>
                  </a:cubicBezTo>
                  <a:cubicBezTo>
                    <a:pt x="13604" y="26037"/>
                    <a:pt x="9764" y="26476"/>
                    <a:pt x="6874" y="24788"/>
                  </a:cubicBezTo>
                  <a:cubicBezTo>
                    <a:pt x="3378" y="22744"/>
                    <a:pt x="1625" y="20238"/>
                    <a:pt x="2298" y="16076"/>
                  </a:cubicBezTo>
                  <a:cubicBezTo>
                    <a:pt x="2853" y="12654"/>
                    <a:pt x="2342" y="12824"/>
                    <a:pt x="1171" y="9370"/>
                  </a:cubicBezTo>
                  <a:cubicBezTo>
                    <a:pt x="1" y="5916"/>
                    <a:pt x="2827" y="6269"/>
                    <a:pt x="2827" y="6269"/>
                  </a:cubicBezTo>
                  <a:cubicBezTo>
                    <a:pt x="7047" y="8005"/>
                    <a:pt x="6462" y="12362"/>
                    <a:pt x="6462" y="12362"/>
                  </a:cubicBezTo>
                  <a:lnTo>
                    <a:pt x="15195" y="1428"/>
                  </a:lnTo>
                  <a:cubicBezTo>
                    <a:pt x="15462" y="1094"/>
                    <a:pt x="15793" y="808"/>
                    <a:pt x="16183" y="631"/>
                  </a:cubicBezTo>
                  <a:cubicBezTo>
                    <a:pt x="17568" y="1"/>
                    <a:pt x="18627" y="957"/>
                    <a:pt x="18627" y="957"/>
                  </a:cubicBezTo>
                  <a:cubicBezTo>
                    <a:pt x="19271" y="1401"/>
                    <a:pt x="19356" y="2033"/>
                    <a:pt x="19413" y="2455"/>
                  </a:cubicBezTo>
                  <a:cubicBezTo>
                    <a:pt x="19413" y="2455"/>
                    <a:pt x="19484" y="2743"/>
                    <a:pt x="19355" y="3207"/>
                  </a:cubicBezTo>
                  <a:close/>
                </a:path>
              </a:pathLst>
            </a:custGeom>
            <a:solidFill>
              <a:schemeClr val="l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p:nvPr/>
          </p:nvSpPr>
          <p:spPr>
            <a:xfrm>
              <a:off x="2447725" y="611575"/>
              <a:ext cx="55900" cy="55900"/>
            </a:xfrm>
            <a:custGeom>
              <a:rect b="b" l="l" r="r" t="t"/>
              <a:pathLst>
                <a:path extrusionOk="0" h="2236" w="2236">
                  <a:moveTo>
                    <a:pt x="1118" y="2236"/>
                  </a:moveTo>
                  <a:lnTo>
                    <a:pt x="1118" y="2236"/>
                  </a:lnTo>
                  <a:cubicBezTo>
                    <a:pt x="501" y="2236"/>
                    <a:pt x="1" y="1736"/>
                    <a:pt x="1" y="1118"/>
                  </a:cubicBezTo>
                  <a:lnTo>
                    <a:pt x="1" y="1118"/>
                  </a:lnTo>
                  <a:cubicBezTo>
                    <a:pt x="1" y="501"/>
                    <a:pt x="501" y="1"/>
                    <a:pt x="1118" y="1"/>
                  </a:cubicBezTo>
                  <a:lnTo>
                    <a:pt x="1118" y="1"/>
                  </a:lnTo>
                  <a:cubicBezTo>
                    <a:pt x="1735" y="1"/>
                    <a:pt x="2236" y="501"/>
                    <a:pt x="2236" y="1118"/>
                  </a:cubicBezTo>
                  <a:lnTo>
                    <a:pt x="2236" y="1118"/>
                  </a:lnTo>
                  <a:cubicBezTo>
                    <a:pt x="2236" y="1736"/>
                    <a:pt x="1735" y="2236"/>
                    <a:pt x="1118" y="2236"/>
                  </a:cubicBezTo>
                  <a:close/>
                </a:path>
              </a:pathLst>
            </a:custGeom>
            <a:solidFill>
              <a:schemeClr val="l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5"/>
            <p:cNvSpPr/>
            <p:nvPr/>
          </p:nvSpPr>
          <p:spPr>
            <a:xfrm>
              <a:off x="2324875" y="824575"/>
              <a:ext cx="137325" cy="135475"/>
            </a:xfrm>
            <a:custGeom>
              <a:rect b="b" l="l" r="r" t="t"/>
              <a:pathLst>
                <a:path extrusionOk="0" h="5419" w="5493">
                  <a:moveTo>
                    <a:pt x="2996" y="1"/>
                  </a:moveTo>
                  <a:lnTo>
                    <a:pt x="587" y="2680"/>
                  </a:lnTo>
                  <a:cubicBezTo>
                    <a:pt x="1" y="3332"/>
                    <a:pt x="31" y="4331"/>
                    <a:pt x="657" y="4947"/>
                  </a:cubicBezTo>
                  <a:cubicBezTo>
                    <a:pt x="976" y="5261"/>
                    <a:pt x="1392" y="5418"/>
                    <a:pt x="1809" y="5418"/>
                  </a:cubicBezTo>
                  <a:cubicBezTo>
                    <a:pt x="2217" y="5418"/>
                    <a:pt x="2624" y="5267"/>
                    <a:pt x="2941" y="4965"/>
                  </a:cubicBezTo>
                  <a:lnTo>
                    <a:pt x="5493" y="2528"/>
                  </a:lnTo>
                  <a:lnTo>
                    <a:pt x="2996" y="1"/>
                  </a:lnTo>
                  <a:close/>
                </a:path>
              </a:pathLst>
            </a:custGeom>
            <a:solidFill>
              <a:srgbClr val="F3B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5"/>
            <p:cNvSpPr/>
            <p:nvPr/>
          </p:nvSpPr>
          <p:spPr>
            <a:xfrm>
              <a:off x="2324875" y="824575"/>
              <a:ext cx="137325" cy="139425"/>
            </a:xfrm>
            <a:custGeom>
              <a:rect b="b" l="l" r="r" t="t"/>
              <a:pathLst>
                <a:path extrusionOk="0" fill="none" h="5577" w="5493">
                  <a:moveTo>
                    <a:pt x="2996" y="1"/>
                  </a:moveTo>
                  <a:lnTo>
                    <a:pt x="587" y="2680"/>
                  </a:lnTo>
                  <a:cubicBezTo>
                    <a:pt x="1" y="3332"/>
                    <a:pt x="31" y="4331"/>
                    <a:pt x="657" y="4947"/>
                  </a:cubicBezTo>
                  <a:lnTo>
                    <a:pt x="657" y="4947"/>
                  </a:lnTo>
                  <a:cubicBezTo>
                    <a:pt x="1289" y="5569"/>
                    <a:pt x="2301" y="5577"/>
                    <a:pt x="2941" y="4965"/>
                  </a:cubicBezTo>
                  <a:lnTo>
                    <a:pt x="5493" y="2528"/>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5"/>
            <p:cNvSpPr/>
            <p:nvPr/>
          </p:nvSpPr>
          <p:spPr>
            <a:xfrm>
              <a:off x="2384775" y="887750"/>
              <a:ext cx="146425" cy="197000"/>
            </a:xfrm>
            <a:custGeom>
              <a:rect b="b" l="l" r="r" t="t"/>
              <a:pathLst>
                <a:path extrusionOk="0" h="7880" w="5857">
                  <a:moveTo>
                    <a:pt x="5401" y="2770"/>
                  </a:moveTo>
                  <a:lnTo>
                    <a:pt x="4575" y="3568"/>
                  </a:lnTo>
                  <a:lnTo>
                    <a:pt x="4617" y="3670"/>
                  </a:lnTo>
                  <a:lnTo>
                    <a:pt x="5401" y="2770"/>
                  </a:lnTo>
                  <a:close/>
                  <a:moveTo>
                    <a:pt x="3098" y="1"/>
                  </a:moveTo>
                  <a:lnTo>
                    <a:pt x="587" y="2862"/>
                  </a:lnTo>
                  <a:cubicBezTo>
                    <a:pt x="0" y="3514"/>
                    <a:pt x="31" y="4513"/>
                    <a:pt x="656" y="5129"/>
                  </a:cubicBezTo>
                  <a:cubicBezTo>
                    <a:pt x="976" y="5443"/>
                    <a:pt x="1392" y="5600"/>
                    <a:pt x="1808" y="5600"/>
                  </a:cubicBezTo>
                  <a:cubicBezTo>
                    <a:pt x="2216" y="5600"/>
                    <a:pt x="2624" y="5449"/>
                    <a:pt x="2941" y="5146"/>
                  </a:cubicBezTo>
                  <a:lnTo>
                    <a:pt x="4575" y="3568"/>
                  </a:lnTo>
                  <a:lnTo>
                    <a:pt x="3098" y="1"/>
                  </a:lnTo>
                  <a:close/>
                  <a:moveTo>
                    <a:pt x="4617" y="3670"/>
                  </a:moveTo>
                  <a:lnTo>
                    <a:pt x="2905" y="5636"/>
                  </a:lnTo>
                  <a:cubicBezTo>
                    <a:pt x="2443" y="6159"/>
                    <a:pt x="2447" y="6945"/>
                    <a:pt x="2915" y="7464"/>
                  </a:cubicBezTo>
                  <a:cubicBezTo>
                    <a:pt x="3245" y="7764"/>
                    <a:pt x="3571" y="7880"/>
                    <a:pt x="3882" y="7880"/>
                  </a:cubicBezTo>
                  <a:cubicBezTo>
                    <a:pt x="4720" y="7880"/>
                    <a:pt x="5447" y="7037"/>
                    <a:pt x="5856" y="6664"/>
                  </a:cubicBezTo>
                  <a:lnTo>
                    <a:pt x="4617" y="3670"/>
                  </a:lnTo>
                  <a:close/>
                </a:path>
              </a:pathLst>
            </a:custGeom>
            <a:solidFill>
              <a:srgbClr val="F3B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5"/>
            <p:cNvSpPr/>
            <p:nvPr/>
          </p:nvSpPr>
          <p:spPr>
            <a:xfrm>
              <a:off x="2384775" y="887750"/>
              <a:ext cx="146425" cy="214275"/>
            </a:xfrm>
            <a:custGeom>
              <a:rect b="b" l="l" r="r" t="t"/>
              <a:pathLst>
                <a:path extrusionOk="0" fill="none" h="8571" w="5857">
                  <a:moveTo>
                    <a:pt x="5856" y="6664"/>
                  </a:moveTo>
                  <a:cubicBezTo>
                    <a:pt x="5295" y="7176"/>
                    <a:pt x="4136" y="8570"/>
                    <a:pt x="2915" y="7464"/>
                  </a:cubicBezTo>
                  <a:lnTo>
                    <a:pt x="2915" y="7464"/>
                  </a:lnTo>
                  <a:cubicBezTo>
                    <a:pt x="2447" y="6945"/>
                    <a:pt x="2443" y="6159"/>
                    <a:pt x="2905" y="5636"/>
                  </a:cubicBezTo>
                  <a:lnTo>
                    <a:pt x="5401" y="2770"/>
                  </a:lnTo>
                  <a:lnTo>
                    <a:pt x="2941" y="5146"/>
                  </a:lnTo>
                  <a:cubicBezTo>
                    <a:pt x="2300" y="5759"/>
                    <a:pt x="1289" y="5750"/>
                    <a:pt x="656" y="5129"/>
                  </a:cubicBezTo>
                  <a:lnTo>
                    <a:pt x="656" y="5129"/>
                  </a:lnTo>
                  <a:cubicBezTo>
                    <a:pt x="31" y="4513"/>
                    <a:pt x="0" y="3514"/>
                    <a:pt x="587" y="2862"/>
                  </a:cubicBezTo>
                  <a:lnTo>
                    <a:pt x="3098" y="1"/>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 name="Google Shape;361;p35"/>
          <p:cNvGrpSpPr/>
          <p:nvPr/>
        </p:nvGrpSpPr>
        <p:grpSpPr>
          <a:xfrm>
            <a:off x="534594" y="914187"/>
            <a:ext cx="661597" cy="778153"/>
            <a:chOff x="2302650" y="4474650"/>
            <a:chExt cx="553175" cy="650575"/>
          </a:xfrm>
        </p:grpSpPr>
        <p:sp>
          <p:nvSpPr>
            <p:cNvPr id="362" name="Google Shape;362;p35"/>
            <p:cNvSpPr/>
            <p:nvPr/>
          </p:nvSpPr>
          <p:spPr>
            <a:xfrm>
              <a:off x="2302650" y="4474650"/>
              <a:ext cx="553175" cy="650575"/>
            </a:xfrm>
            <a:custGeom>
              <a:rect b="b" l="l" r="r" t="t"/>
              <a:pathLst>
                <a:path extrusionOk="0" h="26023" w="22127">
                  <a:moveTo>
                    <a:pt x="11362" y="4202"/>
                  </a:moveTo>
                  <a:cubicBezTo>
                    <a:pt x="14509" y="4202"/>
                    <a:pt x="17060" y="6753"/>
                    <a:pt x="17060" y="9900"/>
                  </a:cubicBezTo>
                  <a:cubicBezTo>
                    <a:pt x="17060" y="13047"/>
                    <a:pt x="14509" y="15598"/>
                    <a:pt x="11362" y="15598"/>
                  </a:cubicBezTo>
                  <a:cubicBezTo>
                    <a:pt x="8215" y="15598"/>
                    <a:pt x="5663" y="13047"/>
                    <a:pt x="5663" y="9900"/>
                  </a:cubicBezTo>
                  <a:cubicBezTo>
                    <a:pt x="5663" y="6753"/>
                    <a:pt x="8215" y="4202"/>
                    <a:pt x="11362" y="4202"/>
                  </a:cubicBezTo>
                  <a:close/>
                  <a:moveTo>
                    <a:pt x="10812" y="0"/>
                  </a:moveTo>
                  <a:cubicBezTo>
                    <a:pt x="10604" y="0"/>
                    <a:pt x="10395" y="6"/>
                    <a:pt x="10184" y="19"/>
                  </a:cubicBezTo>
                  <a:cubicBezTo>
                    <a:pt x="4922" y="349"/>
                    <a:pt x="627" y="4598"/>
                    <a:pt x="242" y="9856"/>
                  </a:cubicBezTo>
                  <a:cubicBezTo>
                    <a:pt x="1" y="13166"/>
                    <a:pt x="1273" y="16185"/>
                    <a:pt x="3437" y="18292"/>
                  </a:cubicBezTo>
                  <a:cubicBezTo>
                    <a:pt x="3437" y="18292"/>
                    <a:pt x="10907" y="25865"/>
                    <a:pt x="11063" y="26022"/>
                  </a:cubicBezTo>
                  <a:cubicBezTo>
                    <a:pt x="11219" y="25864"/>
                    <a:pt x="18690" y="18292"/>
                    <a:pt x="18690" y="18292"/>
                  </a:cubicBezTo>
                  <a:cubicBezTo>
                    <a:pt x="20854" y="16185"/>
                    <a:pt x="22127" y="13166"/>
                    <a:pt x="21884" y="9856"/>
                  </a:cubicBezTo>
                  <a:cubicBezTo>
                    <a:pt x="21499" y="4598"/>
                    <a:pt x="17204" y="349"/>
                    <a:pt x="11942" y="19"/>
                  </a:cubicBezTo>
                  <a:cubicBezTo>
                    <a:pt x="11732" y="6"/>
                    <a:pt x="11522" y="0"/>
                    <a:pt x="11314" y="0"/>
                  </a:cubicBezTo>
                  <a:cubicBezTo>
                    <a:pt x="11230" y="0"/>
                    <a:pt x="11147" y="1"/>
                    <a:pt x="11063" y="3"/>
                  </a:cubicBezTo>
                  <a:cubicBezTo>
                    <a:pt x="10980" y="1"/>
                    <a:pt x="10896" y="0"/>
                    <a:pt x="108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5"/>
            <p:cNvSpPr/>
            <p:nvPr/>
          </p:nvSpPr>
          <p:spPr>
            <a:xfrm>
              <a:off x="2325175" y="4496475"/>
              <a:ext cx="508100" cy="597675"/>
            </a:xfrm>
            <a:custGeom>
              <a:rect b="b" l="l" r="r" t="t"/>
              <a:pathLst>
                <a:path extrusionOk="0" fill="none" h="23907" w="20324">
                  <a:moveTo>
                    <a:pt x="3157" y="16806"/>
                  </a:moveTo>
                  <a:cubicBezTo>
                    <a:pt x="1069" y="14772"/>
                    <a:pt x="1" y="11948"/>
                    <a:pt x="213" y="9047"/>
                  </a:cubicBezTo>
                  <a:cubicBezTo>
                    <a:pt x="567" y="4203"/>
                    <a:pt x="4489" y="322"/>
                    <a:pt x="9338" y="17"/>
                  </a:cubicBezTo>
                  <a:cubicBezTo>
                    <a:pt x="9531" y="5"/>
                    <a:pt x="9724" y="1"/>
                    <a:pt x="9915" y="1"/>
                  </a:cubicBezTo>
                  <a:lnTo>
                    <a:pt x="10147" y="3"/>
                  </a:lnTo>
                  <a:lnTo>
                    <a:pt x="10410" y="1"/>
                  </a:lnTo>
                  <a:cubicBezTo>
                    <a:pt x="10601" y="1"/>
                    <a:pt x="10793" y="5"/>
                    <a:pt x="10987" y="17"/>
                  </a:cubicBezTo>
                  <a:cubicBezTo>
                    <a:pt x="15835" y="322"/>
                    <a:pt x="19758" y="4203"/>
                    <a:pt x="20111" y="9047"/>
                  </a:cubicBezTo>
                  <a:cubicBezTo>
                    <a:pt x="20324" y="11948"/>
                    <a:pt x="19255" y="14772"/>
                    <a:pt x="17180" y="16794"/>
                  </a:cubicBezTo>
                  <a:cubicBezTo>
                    <a:pt x="17169" y="16803"/>
                    <a:pt x="11985" y="22059"/>
                    <a:pt x="10162" y="23906"/>
                  </a:cubicBezTo>
                  <a:cubicBezTo>
                    <a:pt x="8340" y="22059"/>
                    <a:pt x="3157" y="16806"/>
                    <a:pt x="3157" y="16806"/>
                  </a:cubicBezTo>
                  <a:close/>
                </a:path>
              </a:pathLst>
            </a:custGeom>
            <a:noFill/>
            <a:ln cap="flat" cmpd="sng" w="9525">
              <a:solidFill>
                <a:schemeClr val="accent3"/>
              </a:solidFill>
              <a:prstDash val="solid"/>
              <a:miter lim="11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364" name="Shape 364"/>
        <p:cNvGrpSpPr/>
        <p:nvPr/>
      </p:nvGrpSpPr>
      <p:grpSpPr>
        <a:xfrm>
          <a:off x="0" y="0"/>
          <a:ext cx="0" cy="0"/>
          <a:chOff x="0" y="0"/>
          <a:chExt cx="0" cy="0"/>
        </a:xfrm>
      </p:grpSpPr>
      <p:grpSp>
        <p:nvGrpSpPr>
          <p:cNvPr id="365" name="Google Shape;365;p36"/>
          <p:cNvGrpSpPr/>
          <p:nvPr/>
        </p:nvGrpSpPr>
        <p:grpSpPr>
          <a:xfrm>
            <a:off x="775175" y="367425"/>
            <a:ext cx="389750" cy="385750"/>
            <a:chOff x="3382475" y="1831100"/>
            <a:chExt cx="389750" cy="385750"/>
          </a:xfrm>
        </p:grpSpPr>
        <p:sp>
          <p:nvSpPr>
            <p:cNvPr id="366" name="Google Shape;366;p36"/>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6"/>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6"/>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6"/>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 name="Google Shape;370;p36"/>
          <p:cNvGrpSpPr/>
          <p:nvPr/>
        </p:nvGrpSpPr>
        <p:grpSpPr>
          <a:xfrm>
            <a:off x="385425" y="741400"/>
            <a:ext cx="389750" cy="385750"/>
            <a:chOff x="3382475" y="1831100"/>
            <a:chExt cx="389750" cy="385750"/>
          </a:xfrm>
        </p:grpSpPr>
        <p:sp>
          <p:nvSpPr>
            <p:cNvPr id="371" name="Google Shape;371;p36"/>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6"/>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6"/>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6"/>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36"/>
          <p:cNvGrpSpPr/>
          <p:nvPr/>
        </p:nvGrpSpPr>
        <p:grpSpPr>
          <a:xfrm flipH="1">
            <a:off x="7979075" y="367425"/>
            <a:ext cx="389750" cy="385750"/>
            <a:chOff x="3382475" y="1831100"/>
            <a:chExt cx="389750" cy="385750"/>
          </a:xfrm>
        </p:grpSpPr>
        <p:sp>
          <p:nvSpPr>
            <p:cNvPr id="376" name="Google Shape;376;p36"/>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6"/>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6"/>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6"/>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36"/>
          <p:cNvGrpSpPr/>
          <p:nvPr/>
        </p:nvGrpSpPr>
        <p:grpSpPr>
          <a:xfrm flipH="1">
            <a:off x="8368825" y="741400"/>
            <a:ext cx="389750" cy="385750"/>
            <a:chOff x="3382475" y="1831100"/>
            <a:chExt cx="389750" cy="385750"/>
          </a:xfrm>
        </p:grpSpPr>
        <p:sp>
          <p:nvSpPr>
            <p:cNvPr id="381" name="Google Shape;381;p36"/>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6"/>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6"/>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6"/>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1_1_1">
    <p:spTree>
      <p:nvGrpSpPr>
        <p:cNvPr id="385" name="Shape 385"/>
        <p:cNvGrpSpPr/>
        <p:nvPr/>
      </p:nvGrpSpPr>
      <p:grpSpPr>
        <a:xfrm>
          <a:off x="0" y="0"/>
          <a:ext cx="0" cy="0"/>
          <a:chOff x="0" y="0"/>
          <a:chExt cx="0" cy="0"/>
        </a:xfrm>
      </p:grpSpPr>
      <p:grpSp>
        <p:nvGrpSpPr>
          <p:cNvPr id="386" name="Google Shape;386;p37"/>
          <p:cNvGrpSpPr/>
          <p:nvPr/>
        </p:nvGrpSpPr>
        <p:grpSpPr>
          <a:xfrm>
            <a:off x="775175" y="367425"/>
            <a:ext cx="389750" cy="385750"/>
            <a:chOff x="3382475" y="1831100"/>
            <a:chExt cx="389750" cy="385750"/>
          </a:xfrm>
        </p:grpSpPr>
        <p:sp>
          <p:nvSpPr>
            <p:cNvPr id="387" name="Google Shape;387;p3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37"/>
          <p:cNvGrpSpPr/>
          <p:nvPr/>
        </p:nvGrpSpPr>
        <p:grpSpPr>
          <a:xfrm>
            <a:off x="385425" y="817600"/>
            <a:ext cx="389750" cy="385750"/>
            <a:chOff x="3382475" y="1831100"/>
            <a:chExt cx="389750" cy="385750"/>
          </a:xfrm>
        </p:grpSpPr>
        <p:sp>
          <p:nvSpPr>
            <p:cNvPr id="392" name="Google Shape;392;p3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37"/>
          <p:cNvSpPr/>
          <p:nvPr/>
        </p:nvSpPr>
        <p:spPr>
          <a:xfrm>
            <a:off x="7950438" y="392225"/>
            <a:ext cx="823574" cy="820887"/>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BLANK_1_1_1_1_1_1_1_1_1_1_1">
    <p:spTree>
      <p:nvGrpSpPr>
        <p:cNvPr id="397" name="Shape 397"/>
        <p:cNvGrpSpPr/>
        <p:nvPr/>
      </p:nvGrpSpPr>
      <p:grpSpPr>
        <a:xfrm>
          <a:off x="0" y="0"/>
          <a:ext cx="0" cy="0"/>
          <a:chOff x="0" y="0"/>
          <a:chExt cx="0" cy="0"/>
        </a:xfrm>
      </p:grpSpPr>
      <p:grpSp>
        <p:nvGrpSpPr>
          <p:cNvPr id="398" name="Google Shape;398;p38"/>
          <p:cNvGrpSpPr/>
          <p:nvPr/>
        </p:nvGrpSpPr>
        <p:grpSpPr>
          <a:xfrm>
            <a:off x="479777" y="4101450"/>
            <a:ext cx="389750" cy="385750"/>
            <a:chOff x="3382475" y="1831100"/>
            <a:chExt cx="389750" cy="385750"/>
          </a:xfrm>
        </p:grpSpPr>
        <p:sp>
          <p:nvSpPr>
            <p:cNvPr id="399" name="Google Shape;399;p3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38"/>
          <p:cNvGrpSpPr/>
          <p:nvPr/>
        </p:nvGrpSpPr>
        <p:grpSpPr>
          <a:xfrm>
            <a:off x="971538" y="4425300"/>
            <a:ext cx="389750" cy="385750"/>
            <a:chOff x="3382475" y="1831100"/>
            <a:chExt cx="389750" cy="385750"/>
          </a:xfrm>
        </p:grpSpPr>
        <p:sp>
          <p:nvSpPr>
            <p:cNvPr id="404" name="Google Shape;404;p3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38"/>
          <p:cNvGrpSpPr/>
          <p:nvPr/>
        </p:nvGrpSpPr>
        <p:grpSpPr>
          <a:xfrm flipH="1">
            <a:off x="8083049" y="367425"/>
            <a:ext cx="389750" cy="385750"/>
            <a:chOff x="3382475" y="1831100"/>
            <a:chExt cx="389750" cy="385750"/>
          </a:xfrm>
        </p:grpSpPr>
        <p:sp>
          <p:nvSpPr>
            <p:cNvPr id="409" name="Google Shape;409;p3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38"/>
          <p:cNvGrpSpPr/>
          <p:nvPr/>
        </p:nvGrpSpPr>
        <p:grpSpPr>
          <a:xfrm flipH="1">
            <a:off x="8472799" y="741400"/>
            <a:ext cx="389750" cy="385750"/>
            <a:chOff x="3382475" y="1831100"/>
            <a:chExt cx="389750" cy="385750"/>
          </a:xfrm>
        </p:grpSpPr>
        <p:sp>
          <p:nvSpPr>
            <p:cNvPr id="414" name="Google Shape;414;p3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idx="1" type="subTitle"/>
          </p:nvPr>
        </p:nvSpPr>
        <p:spPr>
          <a:xfrm>
            <a:off x="1138375" y="2826325"/>
            <a:ext cx="2907600" cy="46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 name="Google Shape;30;p5"/>
          <p:cNvSpPr txBox="1"/>
          <p:nvPr>
            <p:ph idx="2" type="subTitle"/>
          </p:nvPr>
        </p:nvSpPr>
        <p:spPr>
          <a:xfrm>
            <a:off x="5098050" y="2826325"/>
            <a:ext cx="2907600" cy="46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 name="Google Shape;31;p5"/>
          <p:cNvSpPr txBox="1"/>
          <p:nvPr>
            <p:ph idx="3" type="subTitle"/>
          </p:nvPr>
        </p:nvSpPr>
        <p:spPr>
          <a:xfrm>
            <a:off x="1138363" y="3298230"/>
            <a:ext cx="2907600" cy="102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 name="Google Shape;32;p5"/>
          <p:cNvSpPr txBox="1"/>
          <p:nvPr>
            <p:ph idx="4" type="subTitle"/>
          </p:nvPr>
        </p:nvSpPr>
        <p:spPr>
          <a:xfrm>
            <a:off x="5098038" y="3298230"/>
            <a:ext cx="2907600" cy="102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 name="Google Shape;33;p5"/>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grpSp>
        <p:nvGrpSpPr>
          <p:cNvPr id="35" name="Google Shape;35;p6"/>
          <p:cNvGrpSpPr/>
          <p:nvPr/>
        </p:nvGrpSpPr>
        <p:grpSpPr>
          <a:xfrm>
            <a:off x="259588" y="741400"/>
            <a:ext cx="389750" cy="385750"/>
            <a:chOff x="3382475" y="1831100"/>
            <a:chExt cx="389750" cy="385750"/>
          </a:xfrm>
        </p:grpSpPr>
        <p:sp>
          <p:nvSpPr>
            <p:cNvPr id="36" name="Google Shape;36;p6"/>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6"/>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7"/>
          <p:cNvSpPr txBox="1"/>
          <p:nvPr>
            <p:ph idx="1" type="subTitle"/>
          </p:nvPr>
        </p:nvSpPr>
        <p:spPr>
          <a:xfrm>
            <a:off x="715100" y="3140278"/>
            <a:ext cx="3319200" cy="79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 name="Google Shape;43;p7"/>
          <p:cNvSpPr txBox="1"/>
          <p:nvPr>
            <p:ph type="title"/>
          </p:nvPr>
        </p:nvSpPr>
        <p:spPr>
          <a:xfrm>
            <a:off x="715100" y="1207622"/>
            <a:ext cx="3322200" cy="188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4" name="Google Shape;44;p7"/>
          <p:cNvGrpSpPr/>
          <p:nvPr/>
        </p:nvGrpSpPr>
        <p:grpSpPr>
          <a:xfrm>
            <a:off x="555977" y="4101450"/>
            <a:ext cx="389750" cy="385750"/>
            <a:chOff x="3382475" y="1831100"/>
            <a:chExt cx="389750" cy="385750"/>
          </a:xfrm>
        </p:grpSpPr>
        <p:sp>
          <p:nvSpPr>
            <p:cNvPr id="45" name="Google Shape;45;p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7"/>
          <p:cNvGrpSpPr/>
          <p:nvPr/>
        </p:nvGrpSpPr>
        <p:grpSpPr>
          <a:xfrm>
            <a:off x="1047738" y="4425300"/>
            <a:ext cx="389750" cy="385750"/>
            <a:chOff x="3382475" y="1831100"/>
            <a:chExt cx="389750" cy="385750"/>
          </a:xfrm>
        </p:grpSpPr>
        <p:sp>
          <p:nvSpPr>
            <p:cNvPr id="50" name="Google Shape;50;p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8"/>
          <p:cNvSpPr txBox="1"/>
          <p:nvPr>
            <p:ph type="title"/>
          </p:nvPr>
        </p:nvSpPr>
        <p:spPr>
          <a:xfrm>
            <a:off x="1500450" y="1446750"/>
            <a:ext cx="6143100" cy="22500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p9"/>
          <p:cNvSpPr txBox="1"/>
          <p:nvPr>
            <p:ph type="title"/>
          </p:nvPr>
        </p:nvSpPr>
        <p:spPr>
          <a:xfrm>
            <a:off x="715100" y="1294873"/>
            <a:ext cx="44571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9"/>
          <p:cNvSpPr txBox="1"/>
          <p:nvPr>
            <p:ph idx="1" type="subTitle"/>
          </p:nvPr>
        </p:nvSpPr>
        <p:spPr>
          <a:xfrm>
            <a:off x="715100" y="2170650"/>
            <a:ext cx="4457100" cy="114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55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59" name="Google Shape;59;p9"/>
          <p:cNvGrpSpPr/>
          <p:nvPr/>
        </p:nvGrpSpPr>
        <p:grpSpPr>
          <a:xfrm>
            <a:off x="775175" y="367425"/>
            <a:ext cx="389750" cy="385750"/>
            <a:chOff x="3382475" y="1831100"/>
            <a:chExt cx="389750" cy="385750"/>
          </a:xfrm>
        </p:grpSpPr>
        <p:sp>
          <p:nvSpPr>
            <p:cNvPr id="60" name="Google Shape;60;p9"/>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9"/>
          <p:cNvGrpSpPr/>
          <p:nvPr/>
        </p:nvGrpSpPr>
        <p:grpSpPr>
          <a:xfrm>
            <a:off x="385425" y="741400"/>
            <a:ext cx="389750" cy="385750"/>
            <a:chOff x="3382475" y="1831100"/>
            <a:chExt cx="389750" cy="385750"/>
          </a:xfrm>
        </p:grpSpPr>
        <p:sp>
          <p:nvSpPr>
            <p:cNvPr id="65" name="Google Shape;65;p9"/>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0"/>
          <p:cNvSpPr txBox="1"/>
          <p:nvPr>
            <p:ph type="title"/>
          </p:nvPr>
        </p:nvSpPr>
        <p:spPr>
          <a:xfrm>
            <a:off x="5265775" y="2489075"/>
            <a:ext cx="2936400" cy="16332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SzPts val="3000"/>
              <a:buNone/>
              <a:defRPr sz="2800">
                <a:solidFill>
                  <a:schemeClr val="accent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1" name="Google Shape;71;p10"/>
          <p:cNvGrpSpPr/>
          <p:nvPr/>
        </p:nvGrpSpPr>
        <p:grpSpPr>
          <a:xfrm flipH="1">
            <a:off x="7979075" y="367425"/>
            <a:ext cx="389750" cy="385750"/>
            <a:chOff x="3382475" y="1831100"/>
            <a:chExt cx="389750" cy="385750"/>
          </a:xfrm>
        </p:grpSpPr>
        <p:sp>
          <p:nvSpPr>
            <p:cNvPr id="72" name="Google Shape;72;p10"/>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0"/>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10"/>
          <p:cNvGrpSpPr/>
          <p:nvPr/>
        </p:nvGrpSpPr>
        <p:grpSpPr>
          <a:xfrm flipH="1">
            <a:off x="8368825" y="741400"/>
            <a:ext cx="389750" cy="385750"/>
            <a:chOff x="3382475" y="1831100"/>
            <a:chExt cx="389750" cy="385750"/>
          </a:xfrm>
        </p:grpSpPr>
        <p:sp>
          <p:nvSpPr>
            <p:cNvPr id="77" name="Google Shape;77;p10"/>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0"/>
          <p:cNvSpPr/>
          <p:nvPr/>
        </p:nvSpPr>
        <p:spPr>
          <a:xfrm>
            <a:off x="457925" y="684740"/>
            <a:ext cx="663711" cy="749426"/>
          </a:xfrm>
          <a:custGeom>
            <a:rect b="b" l="l" r="r" t="t"/>
            <a:pathLst>
              <a:path extrusionOk="0" h="18632" w="16501">
                <a:moveTo>
                  <a:pt x="6075" y="1"/>
                </a:moveTo>
                <a:cubicBezTo>
                  <a:pt x="5555" y="1"/>
                  <a:pt x="5094" y="336"/>
                  <a:pt x="4920" y="1196"/>
                </a:cubicBezTo>
                <a:cubicBezTo>
                  <a:pt x="4824" y="1673"/>
                  <a:pt x="4897" y="2165"/>
                  <a:pt x="4916" y="2651"/>
                </a:cubicBezTo>
                <a:cubicBezTo>
                  <a:pt x="4982" y="4400"/>
                  <a:pt x="4345" y="6178"/>
                  <a:pt x="3000" y="7309"/>
                </a:cubicBezTo>
                <a:cubicBezTo>
                  <a:pt x="2346" y="7859"/>
                  <a:pt x="0" y="8827"/>
                  <a:pt x="386" y="9984"/>
                </a:cubicBezTo>
                <a:lnTo>
                  <a:pt x="3090" y="18022"/>
                </a:lnTo>
                <a:cubicBezTo>
                  <a:pt x="3215" y="18395"/>
                  <a:pt x="3563" y="18632"/>
                  <a:pt x="3937" y="18632"/>
                </a:cubicBezTo>
                <a:cubicBezTo>
                  <a:pt x="4029" y="18632"/>
                  <a:pt x="4123" y="18617"/>
                  <a:pt x="4216" y="18587"/>
                </a:cubicBezTo>
                <a:cubicBezTo>
                  <a:pt x="7937" y="17368"/>
                  <a:pt x="11663" y="16171"/>
                  <a:pt x="15374" y="14923"/>
                </a:cubicBezTo>
                <a:cubicBezTo>
                  <a:pt x="16072" y="14688"/>
                  <a:pt x="16500" y="13944"/>
                  <a:pt x="16286" y="13240"/>
                </a:cubicBezTo>
                <a:cubicBezTo>
                  <a:pt x="16109" y="12656"/>
                  <a:pt x="15575" y="12284"/>
                  <a:pt x="15000" y="12284"/>
                </a:cubicBezTo>
                <a:cubicBezTo>
                  <a:pt x="14858" y="12284"/>
                  <a:pt x="14713" y="12307"/>
                  <a:pt x="14570" y="12355"/>
                </a:cubicBezTo>
                <a:cubicBezTo>
                  <a:pt x="15275" y="12117"/>
                  <a:pt x="15653" y="11355"/>
                  <a:pt x="15416" y="10651"/>
                </a:cubicBezTo>
                <a:cubicBezTo>
                  <a:pt x="15227" y="10089"/>
                  <a:pt x="14703" y="9734"/>
                  <a:pt x="14142" y="9734"/>
                </a:cubicBezTo>
                <a:cubicBezTo>
                  <a:pt x="13999" y="9734"/>
                  <a:pt x="13855" y="9756"/>
                  <a:pt x="13712" y="9804"/>
                </a:cubicBezTo>
                <a:cubicBezTo>
                  <a:pt x="14417" y="9567"/>
                  <a:pt x="14795" y="8805"/>
                  <a:pt x="14558" y="8100"/>
                </a:cubicBezTo>
                <a:cubicBezTo>
                  <a:pt x="14372" y="7545"/>
                  <a:pt x="13856" y="7194"/>
                  <a:pt x="13302" y="7185"/>
                </a:cubicBezTo>
                <a:cubicBezTo>
                  <a:pt x="13778" y="6813"/>
                  <a:pt x="13970" y="6145"/>
                  <a:pt x="13690" y="5548"/>
                </a:cubicBezTo>
                <a:cubicBezTo>
                  <a:pt x="13464" y="5067"/>
                  <a:pt x="12971" y="4791"/>
                  <a:pt x="12457" y="4791"/>
                </a:cubicBezTo>
                <a:cubicBezTo>
                  <a:pt x="12305" y="4791"/>
                  <a:pt x="12150" y="4815"/>
                  <a:pt x="12001" y="4865"/>
                </a:cubicBezTo>
                <a:lnTo>
                  <a:pt x="7880" y="6252"/>
                </a:lnTo>
                <a:cubicBezTo>
                  <a:pt x="7852" y="6261"/>
                  <a:pt x="7825" y="6265"/>
                  <a:pt x="7799" y="6265"/>
                </a:cubicBezTo>
                <a:cubicBezTo>
                  <a:pt x="7637" y="6265"/>
                  <a:pt x="7508" y="6104"/>
                  <a:pt x="7567" y="5935"/>
                </a:cubicBezTo>
                <a:cubicBezTo>
                  <a:pt x="8119" y="4347"/>
                  <a:pt x="8282" y="3902"/>
                  <a:pt x="8077" y="1790"/>
                </a:cubicBezTo>
                <a:cubicBezTo>
                  <a:pt x="7873" y="848"/>
                  <a:pt x="6900" y="1"/>
                  <a:pt x="6075"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0"/>
          <p:cNvGrpSpPr/>
          <p:nvPr/>
        </p:nvGrpSpPr>
        <p:grpSpPr>
          <a:xfrm>
            <a:off x="1032013" y="362100"/>
            <a:ext cx="389750" cy="385750"/>
            <a:chOff x="3382475" y="1831100"/>
            <a:chExt cx="389750" cy="385750"/>
          </a:xfrm>
        </p:grpSpPr>
        <p:sp>
          <p:nvSpPr>
            <p:cNvPr id="83" name="Google Shape;83;p10"/>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61825"/>
            <a:ext cx="7713900" cy="479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accent3"/>
              </a:buClr>
              <a:buSzPts val="3000"/>
              <a:buFont typeface="Montserrat ExtraBold"/>
              <a:buNone/>
              <a:defRPr sz="30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5100" y="1152475"/>
            <a:ext cx="7713900" cy="34560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1pPr>
            <a:lvl2pPr indent="-317500" lvl="1" marL="914400">
              <a:lnSpc>
                <a:spcPct val="100000"/>
              </a:lnSpc>
              <a:spcBef>
                <a:spcPts val="1600"/>
              </a:spcBef>
              <a:spcAft>
                <a:spcPts val="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2pPr>
            <a:lvl3pPr indent="-317500" lvl="2" marL="1371600">
              <a:lnSpc>
                <a:spcPct val="100000"/>
              </a:lnSpc>
              <a:spcBef>
                <a:spcPts val="1600"/>
              </a:spcBef>
              <a:spcAft>
                <a:spcPts val="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3pPr>
            <a:lvl4pPr indent="-317500" lvl="3" marL="1828800">
              <a:lnSpc>
                <a:spcPct val="100000"/>
              </a:lnSpc>
              <a:spcBef>
                <a:spcPts val="1600"/>
              </a:spcBef>
              <a:spcAft>
                <a:spcPts val="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4pPr>
            <a:lvl5pPr indent="-317500" lvl="4" marL="2286000">
              <a:lnSpc>
                <a:spcPct val="100000"/>
              </a:lnSpc>
              <a:spcBef>
                <a:spcPts val="1600"/>
              </a:spcBef>
              <a:spcAft>
                <a:spcPts val="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5pPr>
            <a:lvl6pPr indent="-317500" lvl="5" marL="2743200">
              <a:lnSpc>
                <a:spcPct val="100000"/>
              </a:lnSpc>
              <a:spcBef>
                <a:spcPts val="1600"/>
              </a:spcBef>
              <a:spcAft>
                <a:spcPts val="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6pPr>
            <a:lvl7pPr indent="-317500" lvl="6" marL="3200400">
              <a:lnSpc>
                <a:spcPct val="100000"/>
              </a:lnSpc>
              <a:spcBef>
                <a:spcPts val="1600"/>
              </a:spcBef>
              <a:spcAft>
                <a:spcPts val="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7pPr>
            <a:lvl8pPr indent="-317500" lvl="7" marL="3657600">
              <a:lnSpc>
                <a:spcPct val="100000"/>
              </a:lnSpc>
              <a:spcBef>
                <a:spcPts val="1600"/>
              </a:spcBef>
              <a:spcAft>
                <a:spcPts val="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8pPr>
            <a:lvl9pPr indent="-317500" lvl="8" marL="4114800">
              <a:lnSpc>
                <a:spcPct val="100000"/>
              </a:lnSpc>
              <a:spcBef>
                <a:spcPts val="1600"/>
              </a:spcBef>
              <a:spcAft>
                <a:spcPts val="1600"/>
              </a:spcAft>
              <a:buClr>
                <a:schemeClr val="accent3"/>
              </a:buClr>
              <a:buSzPts val="1400"/>
              <a:buFont typeface="Source Sans Pro"/>
              <a:buChar char="■"/>
              <a:defRPr>
                <a:solidFill>
                  <a:schemeClr val="accent3"/>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hyperlink" Target="mailto:zratchford@clafli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9"/>
          <p:cNvSpPr/>
          <p:nvPr/>
        </p:nvSpPr>
        <p:spPr>
          <a:xfrm>
            <a:off x="752600" y="3991188"/>
            <a:ext cx="3648000" cy="465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9"/>
          <p:cNvSpPr txBox="1"/>
          <p:nvPr>
            <p:ph type="ctrTitle"/>
          </p:nvPr>
        </p:nvSpPr>
        <p:spPr>
          <a:xfrm>
            <a:off x="715100" y="535000"/>
            <a:ext cx="3977100" cy="3036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100">
                <a:latin typeface="Montserrat"/>
                <a:ea typeface="Montserrat"/>
                <a:cs typeface="Montserrat"/>
                <a:sym typeface="Montserrat"/>
              </a:rPr>
              <a:t>ROLE CIRCULATION BIOMARKERS IN PROSTATE CANCER DIAGNOSIS</a:t>
            </a:r>
            <a:endParaRPr sz="3100">
              <a:latin typeface="Montserrat SemiBold"/>
              <a:ea typeface="Montserrat SemiBold"/>
              <a:cs typeface="Montserrat SemiBold"/>
              <a:sym typeface="Montserrat SemiBold"/>
            </a:endParaRPr>
          </a:p>
        </p:txBody>
      </p:sp>
      <p:sp>
        <p:nvSpPr>
          <p:cNvPr id="424" name="Google Shape;424;p39"/>
          <p:cNvSpPr txBox="1"/>
          <p:nvPr>
            <p:ph idx="1" type="subTitle"/>
          </p:nvPr>
        </p:nvSpPr>
        <p:spPr>
          <a:xfrm>
            <a:off x="852500" y="3998355"/>
            <a:ext cx="3448200" cy="3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50">
                <a:solidFill>
                  <a:schemeClr val="accent4"/>
                </a:solidFill>
              </a:rPr>
              <a:t>Zion Ratchford - Department of Biology</a:t>
            </a:r>
            <a:endParaRPr sz="1550">
              <a:solidFill>
                <a:schemeClr val="accent4"/>
              </a:solidFill>
            </a:endParaRPr>
          </a:p>
        </p:txBody>
      </p:sp>
      <p:grpSp>
        <p:nvGrpSpPr>
          <p:cNvPr id="425" name="Google Shape;425;p39"/>
          <p:cNvGrpSpPr/>
          <p:nvPr/>
        </p:nvGrpSpPr>
        <p:grpSpPr>
          <a:xfrm>
            <a:off x="4984594" y="528431"/>
            <a:ext cx="3139803" cy="4080283"/>
            <a:chOff x="5289394" y="528431"/>
            <a:chExt cx="3139803" cy="4080283"/>
          </a:xfrm>
        </p:grpSpPr>
        <p:grpSp>
          <p:nvGrpSpPr>
            <p:cNvPr id="426" name="Google Shape;426;p39"/>
            <p:cNvGrpSpPr/>
            <p:nvPr/>
          </p:nvGrpSpPr>
          <p:grpSpPr>
            <a:xfrm>
              <a:off x="5289394" y="535132"/>
              <a:ext cx="3139803" cy="4073582"/>
              <a:chOff x="5289394" y="535132"/>
              <a:chExt cx="3139803" cy="4073582"/>
            </a:xfrm>
          </p:grpSpPr>
          <p:sp>
            <p:nvSpPr>
              <p:cNvPr id="427" name="Google Shape;427;p39"/>
              <p:cNvSpPr/>
              <p:nvPr/>
            </p:nvSpPr>
            <p:spPr>
              <a:xfrm>
                <a:off x="6493769" y="1353284"/>
                <a:ext cx="102905" cy="393809"/>
              </a:xfrm>
              <a:custGeom>
                <a:rect b="b" l="l" r="r" t="t"/>
                <a:pathLst>
                  <a:path extrusionOk="0" h="8048" w="2103">
                    <a:moveTo>
                      <a:pt x="732" y="0"/>
                    </a:moveTo>
                    <a:cubicBezTo>
                      <a:pt x="713" y="2"/>
                      <a:pt x="913" y="569"/>
                      <a:pt x="895" y="569"/>
                    </a:cubicBezTo>
                    <a:cubicBezTo>
                      <a:pt x="641" y="569"/>
                      <a:pt x="570" y="569"/>
                      <a:pt x="432" y="504"/>
                    </a:cubicBezTo>
                    <a:cubicBezTo>
                      <a:pt x="357" y="309"/>
                      <a:pt x="282" y="94"/>
                      <a:pt x="282" y="94"/>
                    </a:cubicBezTo>
                    <a:cubicBezTo>
                      <a:pt x="1" y="185"/>
                      <a:pt x="1" y="407"/>
                      <a:pt x="1" y="407"/>
                    </a:cubicBezTo>
                    <a:lnTo>
                      <a:pt x="1" y="7723"/>
                    </a:lnTo>
                    <a:cubicBezTo>
                      <a:pt x="82" y="7885"/>
                      <a:pt x="245" y="8048"/>
                      <a:pt x="1057" y="8048"/>
                    </a:cubicBezTo>
                    <a:cubicBezTo>
                      <a:pt x="1870" y="8048"/>
                      <a:pt x="2068" y="7835"/>
                      <a:pt x="2068" y="7835"/>
                    </a:cubicBezTo>
                    <a:cubicBezTo>
                      <a:pt x="2068" y="7835"/>
                      <a:pt x="2034" y="1139"/>
                      <a:pt x="2068" y="667"/>
                    </a:cubicBezTo>
                    <a:cubicBezTo>
                      <a:pt x="2102" y="195"/>
                      <a:pt x="1870" y="162"/>
                      <a:pt x="1870" y="162"/>
                    </a:cubicBezTo>
                    <a:cubicBezTo>
                      <a:pt x="1870" y="162"/>
                      <a:pt x="1709" y="0"/>
                      <a:pt x="732" y="0"/>
                    </a:cubicBezTo>
                    <a:close/>
                  </a:path>
                </a:pathLst>
              </a:cu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9"/>
              <p:cNvSpPr/>
              <p:nvPr/>
            </p:nvSpPr>
            <p:spPr>
              <a:xfrm>
                <a:off x="6493133" y="1733294"/>
                <a:ext cx="101829" cy="175325"/>
              </a:xfrm>
              <a:custGeom>
                <a:rect b="b" l="l" r="r" t="t"/>
                <a:pathLst>
                  <a:path extrusionOk="0" h="3583" w="2081">
                    <a:moveTo>
                      <a:pt x="1978" y="0"/>
                    </a:moveTo>
                    <a:lnTo>
                      <a:pt x="69" y="69"/>
                    </a:lnTo>
                    <a:lnTo>
                      <a:pt x="1" y="887"/>
                    </a:lnTo>
                    <a:lnTo>
                      <a:pt x="676" y="3266"/>
                    </a:lnTo>
                    <a:cubicBezTo>
                      <a:pt x="676" y="3266"/>
                      <a:pt x="762" y="3546"/>
                      <a:pt x="1029" y="3580"/>
                    </a:cubicBezTo>
                    <a:cubicBezTo>
                      <a:pt x="1039" y="3582"/>
                      <a:pt x="1049" y="3582"/>
                      <a:pt x="1059" y="3582"/>
                    </a:cubicBezTo>
                    <a:cubicBezTo>
                      <a:pt x="1308" y="3582"/>
                      <a:pt x="1451" y="3177"/>
                      <a:pt x="1451" y="3177"/>
                    </a:cubicBezTo>
                    <a:lnTo>
                      <a:pt x="2081" y="949"/>
                    </a:lnTo>
                    <a:lnTo>
                      <a:pt x="2081" y="69"/>
                    </a:lnTo>
                    <a:lnTo>
                      <a:pt x="1978" y="0"/>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9"/>
              <p:cNvSpPr/>
              <p:nvPr/>
            </p:nvSpPr>
            <p:spPr>
              <a:xfrm>
                <a:off x="6494846" y="1421936"/>
                <a:ext cx="50058" cy="9444"/>
              </a:xfrm>
              <a:custGeom>
                <a:rect b="b" l="l" r="r" t="t"/>
                <a:pathLst>
                  <a:path extrusionOk="0" fill="none" h="193" w="1023">
                    <a:moveTo>
                      <a:pt x="0" y="0"/>
                    </a:moveTo>
                    <a:cubicBezTo>
                      <a:pt x="0" y="0"/>
                      <a:pt x="342" y="193"/>
                      <a:pt x="1022" y="19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9"/>
              <p:cNvSpPr/>
              <p:nvPr/>
            </p:nvSpPr>
            <p:spPr>
              <a:xfrm>
                <a:off x="6494846" y="1448604"/>
                <a:ext cx="50058" cy="9493"/>
              </a:xfrm>
              <a:custGeom>
                <a:rect b="b" l="l" r="r" t="t"/>
                <a:pathLst>
                  <a:path extrusionOk="0" fill="none" h="194" w="1023">
                    <a:moveTo>
                      <a:pt x="0" y="0"/>
                    </a:moveTo>
                    <a:cubicBezTo>
                      <a:pt x="0" y="0"/>
                      <a:pt x="342" y="194"/>
                      <a:pt x="1022" y="19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9"/>
              <p:cNvSpPr/>
              <p:nvPr/>
            </p:nvSpPr>
            <p:spPr>
              <a:xfrm>
                <a:off x="6494846" y="1475321"/>
                <a:ext cx="50058" cy="9444"/>
              </a:xfrm>
              <a:custGeom>
                <a:rect b="b" l="l" r="r" t="t"/>
                <a:pathLst>
                  <a:path extrusionOk="0" fill="none" h="193" w="1023">
                    <a:moveTo>
                      <a:pt x="0" y="0"/>
                    </a:moveTo>
                    <a:cubicBezTo>
                      <a:pt x="0" y="0"/>
                      <a:pt x="342" y="193"/>
                      <a:pt x="1022" y="19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9"/>
              <p:cNvSpPr/>
              <p:nvPr/>
            </p:nvSpPr>
            <p:spPr>
              <a:xfrm>
                <a:off x="6494846" y="1501941"/>
                <a:ext cx="50058" cy="9542"/>
              </a:xfrm>
              <a:custGeom>
                <a:rect b="b" l="l" r="r" t="t"/>
                <a:pathLst>
                  <a:path extrusionOk="0" fill="none" h="195" w="1023">
                    <a:moveTo>
                      <a:pt x="0" y="1"/>
                    </a:moveTo>
                    <a:cubicBezTo>
                      <a:pt x="0" y="1"/>
                      <a:pt x="342" y="195"/>
                      <a:pt x="1022" y="195"/>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9"/>
              <p:cNvSpPr/>
              <p:nvPr/>
            </p:nvSpPr>
            <p:spPr>
              <a:xfrm>
                <a:off x="6494846" y="1528658"/>
                <a:ext cx="50058" cy="9493"/>
              </a:xfrm>
              <a:custGeom>
                <a:rect b="b" l="l" r="r" t="t"/>
                <a:pathLst>
                  <a:path extrusionOk="0" fill="none" h="194" w="1023">
                    <a:moveTo>
                      <a:pt x="0" y="1"/>
                    </a:moveTo>
                    <a:cubicBezTo>
                      <a:pt x="0" y="1"/>
                      <a:pt x="342" y="194"/>
                      <a:pt x="1022" y="19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9"/>
              <p:cNvSpPr/>
              <p:nvPr/>
            </p:nvSpPr>
            <p:spPr>
              <a:xfrm>
                <a:off x="6494846" y="1555326"/>
                <a:ext cx="50058" cy="9542"/>
              </a:xfrm>
              <a:custGeom>
                <a:rect b="b" l="l" r="r" t="t"/>
                <a:pathLst>
                  <a:path extrusionOk="0" fill="none" h="195" w="1023">
                    <a:moveTo>
                      <a:pt x="0" y="1"/>
                    </a:moveTo>
                    <a:cubicBezTo>
                      <a:pt x="0" y="1"/>
                      <a:pt x="342" y="195"/>
                      <a:pt x="1022" y="195"/>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9"/>
              <p:cNvSpPr/>
              <p:nvPr/>
            </p:nvSpPr>
            <p:spPr>
              <a:xfrm>
                <a:off x="6494846" y="1582043"/>
                <a:ext cx="50058" cy="9493"/>
              </a:xfrm>
              <a:custGeom>
                <a:rect b="b" l="l" r="r" t="t"/>
                <a:pathLst>
                  <a:path extrusionOk="0" fill="none" h="194" w="1023">
                    <a:moveTo>
                      <a:pt x="0" y="1"/>
                    </a:moveTo>
                    <a:cubicBezTo>
                      <a:pt x="0" y="1"/>
                      <a:pt x="342" y="193"/>
                      <a:pt x="1022" y="19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9"/>
              <p:cNvSpPr/>
              <p:nvPr/>
            </p:nvSpPr>
            <p:spPr>
              <a:xfrm>
                <a:off x="6494846" y="1608711"/>
                <a:ext cx="50058" cy="9542"/>
              </a:xfrm>
              <a:custGeom>
                <a:rect b="b" l="l" r="r" t="t"/>
                <a:pathLst>
                  <a:path extrusionOk="0" fill="none" h="195" w="1023">
                    <a:moveTo>
                      <a:pt x="0" y="1"/>
                    </a:moveTo>
                    <a:cubicBezTo>
                      <a:pt x="0" y="1"/>
                      <a:pt x="342" y="194"/>
                      <a:pt x="1022" y="19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9"/>
              <p:cNvSpPr/>
              <p:nvPr/>
            </p:nvSpPr>
            <p:spPr>
              <a:xfrm>
                <a:off x="6494846" y="1635429"/>
                <a:ext cx="50058" cy="9493"/>
              </a:xfrm>
              <a:custGeom>
                <a:rect b="b" l="l" r="r" t="t"/>
                <a:pathLst>
                  <a:path extrusionOk="0" fill="none" h="194" w="1023">
                    <a:moveTo>
                      <a:pt x="0" y="1"/>
                    </a:moveTo>
                    <a:cubicBezTo>
                      <a:pt x="0" y="1"/>
                      <a:pt x="342" y="193"/>
                      <a:pt x="1022" y="19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9"/>
              <p:cNvSpPr/>
              <p:nvPr/>
            </p:nvSpPr>
            <p:spPr>
              <a:xfrm>
                <a:off x="6494846" y="1662097"/>
                <a:ext cx="50058" cy="9542"/>
              </a:xfrm>
              <a:custGeom>
                <a:rect b="b" l="l" r="r" t="t"/>
                <a:pathLst>
                  <a:path extrusionOk="0" fill="none" h="195" w="1023">
                    <a:moveTo>
                      <a:pt x="0" y="1"/>
                    </a:moveTo>
                    <a:cubicBezTo>
                      <a:pt x="0" y="1"/>
                      <a:pt x="342" y="194"/>
                      <a:pt x="1022" y="19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9"/>
              <p:cNvSpPr/>
              <p:nvPr/>
            </p:nvSpPr>
            <p:spPr>
              <a:xfrm>
                <a:off x="6496509" y="1723262"/>
                <a:ext cx="96788" cy="23439"/>
              </a:xfrm>
              <a:custGeom>
                <a:rect b="b" l="l" r="r" t="t"/>
                <a:pathLst>
                  <a:path extrusionOk="0" h="479" w="1978">
                    <a:moveTo>
                      <a:pt x="990" y="1"/>
                    </a:moveTo>
                    <a:cubicBezTo>
                      <a:pt x="444" y="1"/>
                      <a:pt x="0" y="108"/>
                      <a:pt x="0" y="240"/>
                    </a:cubicBezTo>
                    <a:cubicBezTo>
                      <a:pt x="0" y="371"/>
                      <a:pt x="444" y="478"/>
                      <a:pt x="990" y="478"/>
                    </a:cubicBezTo>
                    <a:cubicBezTo>
                      <a:pt x="1534" y="478"/>
                      <a:pt x="1978" y="371"/>
                      <a:pt x="1978" y="240"/>
                    </a:cubicBezTo>
                    <a:cubicBezTo>
                      <a:pt x="1978" y="108"/>
                      <a:pt x="1534" y="1"/>
                      <a:pt x="990" y="1"/>
                    </a:cubicBezTo>
                    <a:close/>
                  </a:path>
                </a:pathLst>
              </a:custGeom>
              <a:solidFill>
                <a:srgbClr val="70B0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9"/>
              <p:cNvSpPr/>
              <p:nvPr/>
            </p:nvSpPr>
            <p:spPr>
              <a:xfrm>
                <a:off x="6493769" y="1706283"/>
                <a:ext cx="101192" cy="40810"/>
              </a:xfrm>
              <a:custGeom>
                <a:rect b="b" l="l" r="r" t="t"/>
                <a:pathLst>
                  <a:path extrusionOk="0" h="834" w="2068">
                    <a:moveTo>
                      <a:pt x="22" y="0"/>
                    </a:moveTo>
                    <a:lnTo>
                      <a:pt x="1" y="589"/>
                    </a:lnTo>
                    <a:cubicBezTo>
                      <a:pt x="82" y="671"/>
                      <a:pt x="327" y="834"/>
                      <a:pt x="1059" y="834"/>
                    </a:cubicBezTo>
                    <a:cubicBezTo>
                      <a:pt x="1790" y="834"/>
                      <a:pt x="2068" y="621"/>
                      <a:pt x="2068" y="621"/>
                    </a:cubicBezTo>
                    <a:lnTo>
                      <a:pt x="2064" y="0"/>
                    </a:lnTo>
                    <a:cubicBezTo>
                      <a:pt x="1723" y="129"/>
                      <a:pt x="1382" y="172"/>
                      <a:pt x="1079" y="172"/>
                    </a:cubicBezTo>
                    <a:cubicBezTo>
                      <a:pt x="474" y="172"/>
                      <a:pt x="22" y="0"/>
                      <a:pt x="22" y="0"/>
                    </a:cubicBezTo>
                    <a:close/>
                  </a:path>
                </a:pathLst>
              </a:cu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9"/>
              <p:cNvSpPr/>
              <p:nvPr/>
            </p:nvSpPr>
            <p:spPr>
              <a:xfrm>
                <a:off x="6494846" y="1688814"/>
                <a:ext cx="50058" cy="9493"/>
              </a:xfrm>
              <a:custGeom>
                <a:rect b="b" l="l" r="r" t="t"/>
                <a:pathLst>
                  <a:path extrusionOk="0" fill="none" h="194" w="1023">
                    <a:moveTo>
                      <a:pt x="0" y="1"/>
                    </a:moveTo>
                    <a:cubicBezTo>
                      <a:pt x="0" y="1"/>
                      <a:pt x="342" y="193"/>
                      <a:pt x="1022" y="19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9"/>
              <p:cNvSpPr/>
              <p:nvPr/>
            </p:nvSpPr>
            <p:spPr>
              <a:xfrm>
                <a:off x="6494846" y="1742199"/>
                <a:ext cx="50058" cy="9542"/>
              </a:xfrm>
              <a:custGeom>
                <a:rect b="b" l="l" r="r" t="t"/>
                <a:pathLst>
                  <a:path extrusionOk="0" fill="none" h="195" w="1023">
                    <a:moveTo>
                      <a:pt x="0" y="0"/>
                    </a:moveTo>
                    <a:cubicBezTo>
                      <a:pt x="0" y="0"/>
                      <a:pt x="342" y="194"/>
                      <a:pt x="1022" y="19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9"/>
              <p:cNvSpPr/>
              <p:nvPr/>
            </p:nvSpPr>
            <p:spPr>
              <a:xfrm>
                <a:off x="6494846" y="1354605"/>
                <a:ext cx="100116" cy="553916"/>
              </a:xfrm>
              <a:custGeom>
                <a:rect b="b" l="l" r="r" t="t"/>
                <a:pathLst>
                  <a:path extrusionOk="0" fill="none" h="11320" w="2046">
                    <a:moveTo>
                      <a:pt x="281" y="75"/>
                    </a:moveTo>
                    <a:cubicBezTo>
                      <a:pt x="30" y="157"/>
                      <a:pt x="0" y="274"/>
                      <a:pt x="0" y="274"/>
                    </a:cubicBezTo>
                    <a:lnTo>
                      <a:pt x="0" y="8660"/>
                    </a:lnTo>
                    <a:lnTo>
                      <a:pt x="615" y="10910"/>
                    </a:lnTo>
                    <a:cubicBezTo>
                      <a:pt x="615" y="10910"/>
                      <a:pt x="682" y="11319"/>
                      <a:pt x="1024" y="11319"/>
                    </a:cubicBezTo>
                    <a:cubicBezTo>
                      <a:pt x="1364" y="11319"/>
                      <a:pt x="1432" y="10842"/>
                      <a:pt x="1432" y="10842"/>
                    </a:cubicBezTo>
                    <a:lnTo>
                      <a:pt x="2046" y="8660"/>
                    </a:lnTo>
                    <a:lnTo>
                      <a:pt x="2046" y="274"/>
                    </a:lnTo>
                    <a:cubicBezTo>
                      <a:pt x="2046" y="274"/>
                      <a:pt x="1977" y="1"/>
                      <a:pt x="886" y="1"/>
                    </a:cubicBezTo>
                    <a:cubicBezTo>
                      <a:pt x="795" y="1"/>
                      <a:pt x="713" y="4"/>
                      <a:pt x="638" y="10"/>
                    </a:cubicBezTo>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9"/>
              <p:cNvSpPr/>
              <p:nvPr/>
            </p:nvSpPr>
            <p:spPr>
              <a:xfrm>
                <a:off x="6494846" y="1367963"/>
                <a:ext cx="100116" cy="20062"/>
              </a:xfrm>
              <a:custGeom>
                <a:rect b="b" l="l" r="r" t="t"/>
                <a:pathLst>
                  <a:path extrusionOk="0" fill="none" h="410" w="2046">
                    <a:moveTo>
                      <a:pt x="0" y="1"/>
                    </a:moveTo>
                    <a:cubicBezTo>
                      <a:pt x="136" y="341"/>
                      <a:pt x="1773" y="409"/>
                      <a:pt x="2046"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9"/>
              <p:cNvSpPr/>
              <p:nvPr/>
            </p:nvSpPr>
            <p:spPr>
              <a:xfrm>
                <a:off x="6491469" y="1377995"/>
                <a:ext cx="106869" cy="23390"/>
              </a:xfrm>
              <a:custGeom>
                <a:rect b="b" l="l" r="r" t="t"/>
                <a:pathLst>
                  <a:path extrusionOk="0" fill="none" h="478" w="2184">
                    <a:moveTo>
                      <a:pt x="2183" y="0"/>
                    </a:moveTo>
                    <a:cubicBezTo>
                      <a:pt x="2183" y="0"/>
                      <a:pt x="1637" y="477"/>
                      <a:pt x="1" y="27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9"/>
              <p:cNvSpPr/>
              <p:nvPr/>
            </p:nvSpPr>
            <p:spPr>
              <a:xfrm>
                <a:off x="6491469" y="1394632"/>
                <a:ext cx="106869" cy="20111"/>
              </a:xfrm>
              <a:custGeom>
                <a:rect b="b" l="l" r="r" t="t"/>
                <a:pathLst>
                  <a:path extrusionOk="0" fill="none" h="411" w="2184">
                    <a:moveTo>
                      <a:pt x="2183" y="0"/>
                    </a:moveTo>
                    <a:cubicBezTo>
                      <a:pt x="2183" y="0"/>
                      <a:pt x="1637" y="411"/>
                      <a:pt x="1" y="27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9"/>
              <p:cNvSpPr/>
              <p:nvPr/>
            </p:nvSpPr>
            <p:spPr>
              <a:xfrm>
                <a:off x="6496509" y="1726247"/>
                <a:ext cx="96788" cy="20845"/>
              </a:xfrm>
              <a:custGeom>
                <a:rect b="b" l="l" r="r" t="t"/>
                <a:pathLst>
                  <a:path extrusionOk="0" h="426" w="1978">
                    <a:moveTo>
                      <a:pt x="990" y="0"/>
                    </a:moveTo>
                    <a:cubicBezTo>
                      <a:pt x="444" y="0"/>
                      <a:pt x="0" y="95"/>
                      <a:pt x="0" y="213"/>
                    </a:cubicBezTo>
                    <a:cubicBezTo>
                      <a:pt x="0" y="330"/>
                      <a:pt x="444" y="426"/>
                      <a:pt x="990" y="426"/>
                    </a:cubicBezTo>
                    <a:cubicBezTo>
                      <a:pt x="1534" y="426"/>
                      <a:pt x="1978" y="330"/>
                      <a:pt x="1978" y="213"/>
                    </a:cubicBezTo>
                    <a:cubicBezTo>
                      <a:pt x="1978" y="95"/>
                      <a:pt x="1534" y="0"/>
                      <a:pt x="990" y="0"/>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9"/>
              <p:cNvSpPr/>
              <p:nvPr/>
            </p:nvSpPr>
            <p:spPr>
              <a:xfrm>
                <a:off x="7345048" y="1076913"/>
                <a:ext cx="444747" cy="1330573"/>
              </a:xfrm>
              <a:custGeom>
                <a:rect b="b" l="l" r="r" t="t"/>
                <a:pathLst>
                  <a:path extrusionOk="0" h="27192" w="9089">
                    <a:moveTo>
                      <a:pt x="3228" y="0"/>
                    </a:moveTo>
                    <a:lnTo>
                      <a:pt x="1229" y="12316"/>
                    </a:lnTo>
                    <a:cubicBezTo>
                      <a:pt x="1229" y="12316"/>
                      <a:pt x="1097" y="17302"/>
                      <a:pt x="939" y="19094"/>
                    </a:cubicBezTo>
                    <a:cubicBezTo>
                      <a:pt x="781" y="20888"/>
                      <a:pt x="1" y="22523"/>
                      <a:pt x="1" y="22523"/>
                    </a:cubicBezTo>
                    <a:lnTo>
                      <a:pt x="1862" y="27191"/>
                    </a:lnTo>
                    <a:lnTo>
                      <a:pt x="8824" y="26375"/>
                    </a:lnTo>
                    <a:lnTo>
                      <a:pt x="8824" y="21970"/>
                    </a:lnTo>
                    <a:cubicBezTo>
                      <a:pt x="8824" y="21970"/>
                      <a:pt x="9088" y="4035"/>
                      <a:pt x="9088" y="2294"/>
                    </a:cubicBezTo>
                    <a:cubicBezTo>
                      <a:pt x="9088" y="654"/>
                      <a:pt x="8175" y="606"/>
                      <a:pt x="8070" y="606"/>
                    </a:cubicBezTo>
                    <a:cubicBezTo>
                      <a:pt x="8063" y="606"/>
                      <a:pt x="8060" y="607"/>
                      <a:pt x="8060" y="607"/>
                    </a:cubicBezTo>
                    <a:lnTo>
                      <a:pt x="3228" y="0"/>
                    </a:lnTo>
                    <a:close/>
                  </a:path>
                </a:pathLst>
              </a:custGeom>
              <a:solidFill>
                <a:schemeClr val="dk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9"/>
              <p:cNvSpPr/>
              <p:nvPr/>
            </p:nvSpPr>
            <p:spPr>
              <a:xfrm>
                <a:off x="7345048" y="1076913"/>
                <a:ext cx="444747" cy="1330573"/>
              </a:xfrm>
              <a:custGeom>
                <a:rect b="b" l="l" r="r" t="t"/>
                <a:pathLst>
                  <a:path extrusionOk="0" fill="none" h="27192" w="9089">
                    <a:moveTo>
                      <a:pt x="3228" y="0"/>
                    </a:moveTo>
                    <a:lnTo>
                      <a:pt x="8060" y="607"/>
                    </a:lnTo>
                    <a:cubicBezTo>
                      <a:pt x="8060" y="607"/>
                      <a:pt x="9088" y="553"/>
                      <a:pt x="9088" y="2294"/>
                    </a:cubicBezTo>
                    <a:cubicBezTo>
                      <a:pt x="9088" y="4035"/>
                      <a:pt x="8824" y="21970"/>
                      <a:pt x="8824" y="21970"/>
                    </a:cubicBezTo>
                    <a:lnTo>
                      <a:pt x="8824" y="26375"/>
                    </a:lnTo>
                    <a:lnTo>
                      <a:pt x="1862" y="27191"/>
                    </a:lnTo>
                    <a:lnTo>
                      <a:pt x="1" y="22523"/>
                    </a:lnTo>
                    <a:cubicBezTo>
                      <a:pt x="1" y="22523"/>
                      <a:pt x="781" y="20888"/>
                      <a:pt x="939" y="19094"/>
                    </a:cubicBezTo>
                    <a:cubicBezTo>
                      <a:pt x="1097" y="17302"/>
                      <a:pt x="1229" y="12316"/>
                      <a:pt x="1229" y="12316"/>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9"/>
              <p:cNvSpPr/>
              <p:nvPr/>
            </p:nvSpPr>
            <p:spPr>
              <a:xfrm>
                <a:off x="7323958" y="1083030"/>
                <a:ext cx="409614" cy="745242"/>
              </a:xfrm>
              <a:custGeom>
                <a:rect b="b" l="l" r="r" t="t"/>
                <a:pathLst>
                  <a:path extrusionOk="0" h="15230" w="8371">
                    <a:moveTo>
                      <a:pt x="4236" y="1"/>
                    </a:moveTo>
                    <a:cubicBezTo>
                      <a:pt x="3984" y="1"/>
                      <a:pt x="941" y="663"/>
                      <a:pt x="750" y="2690"/>
                    </a:cubicBezTo>
                    <a:cubicBezTo>
                      <a:pt x="551" y="4782"/>
                      <a:pt x="419" y="8747"/>
                      <a:pt x="441" y="9364"/>
                    </a:cubicBezTo>
                    <a:cubicBezTo>
                      <a:pt x="462" y="9981"/>
                      <a:pt x="0" y="14365"/>
                      <a:pt x="3591" y="15113"/>
                    </a:cubicBezTo>
                    <a:cubicBezTo>
                      <a:pt x="3976" y="15193"/>
                      <a:pt x="4330" y="15230"/>
                      <a:pt x="4656" y="15230"/>
                    </a:cubicBezTo>
                    <a:cubicBezTo>
                      <a:pt x="7372" y="15230"/>
                      <a:pt x="8136" y="12700"/>
                      <a:pt x="8370" y="11920"/>
                    </a:cubicBezTo>
                    <a:lnTo>
                      <a:pt x="4251" y="3"/>
                    </a:lnTo>
                    <a:cubicBezTo>
                      <a:pt x="4249" y="2"/>
                      <a:pt x="4244" y="1"/>
                      <a:pt x="42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9"/>
              <p:cNvSpPr/>
              <p:nvPr/>
            </p:nvSpPr>
            <p:spPr>
              <a:xfrm>
                <a:off x="7503002" y="1348342"/>
                <a:ext cx="45214" cy="151201"/>
              </a:xfrm>
              <a:custGeom>
                <a:rect b="b" l="l" r="r" t="t"/>
                <a:pathLst>
                  <a:path extrusionOk="0" fill="none" h="3090" w="924">
                    <a:moveTo>
                      <a:pt x="743" y="1"/>
                    </a:moveTo>
                    <a:lnTo>
                      <a:pt x="0" y="2788"/>
                    </a:lnTo>
                    <a:lnTo>
                      <a:pt x="923" y="3089"/>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9"/>
              <p:cNvSpPr/>
              <p:nvPr/>
            </p:nvSpPr>
            <p:spPr>
              <a:xfrm>
                <a:off x="7765133" y="1358079"/>
                <a:ext cx="114306" cy="136522"/>
              </a:xfrm>
              <a:custGeom>
                <a:rect b="b" l="l" r="r" t="t"/>
                <a:pathLst>
                  <a:path extrusionOk="0" h="2790" w="2336">
                    <a:moveTo>
                      <a:pt x="981" y="0"/>
                    </a:moveTo>
                    <a:cubicBezTo>
                      <a:pt x="488" y="0"/>
                      <a:pt x="157" y="457"/>
                      <a:pt x="157" y="457"/>
                    </a:cubicBezTo>
                    <a:lnTo>
                      <a:pt x="1" y="2666"/>
                    </a:lnTo>
                    <a:cubicBezTo>
                      <a:pt x="214" y="2751"/>
                      <a:pt x="411" y="2789"/>
                      <a:pt x="592" y="2789"/>
                    </a:cubicBezTo>
                    <a:cubicBezTo>
                      <a:pt x="1880" y="2789"/>
                      <a:pt x="2335" y="854"/>
                      <a:pt x="1615" y="258"/>
                    </a:cubicBezTo>
                    <a:cubicBezTo>
                      <a:pt x="1386" y="69"/>
                      <a:pt x="1171" y="0"/>
                      <a:pt x="9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9"/>
              <p:cNvSpPr/>
              <p:nvPr/>
            </p:nvSpPr>
            <p:spPr>
              <a:xfrm>
                <a:off x="7765133" y="1337430"/>
                <a:ext cx="119249" cy="185063"/>
              </a:xfrm>
              <a:custGeom>
                <a:rect b="b" l="l" r="r" t="t"/>
                <a:pathLst>
                  <a:path extrusionOk="0" fill="none" h="3782" w="2437">
                    <a:moveTo>
                      <a:pt x="157" y="879"/>
                    </a:moveTo>
                    <a:cubicBezTo>
                      <a:pt x="157" y="879"/>
                      <a:pt x="794" y="1"/>
                      <a:pt x="1615" y="680"/>
                    </a:cubicBezTo>
                    <a:cubicBezTo>
                      <a:pt x="2437" y="1360"/>
                      <a:pt x="1729" y="3781"/>
                      <a:pt x="1" y="3088"/>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9"/>
              <p:cNvSpPr/>
              <p:nvPr/>
            </p:nvSpPr>
            <p:spPr>
              <a:xfrm>
                <a:off x="7291369" y="890774"/>
                <a:ext cx="643218" cy="772595"/>
              </a:xfrm>
              <a:custGeom>
                <a:rect b="b" l="l" r="r" t="t"/>
                <a:pathLst>
                  <a:path extrusionOk="0" h="15789" w="13145">
                    <a:moveTo>
                      <a:pt x="2639" y="0"/>
                    </a:moveTo>
                    <a:cubicBezTo>
                      <a:pt x="1422" y="0"/>
                      <a:pt x="600" y="928"/>
                      <a:pt x="356" y="2386"/>
                    </a:cubicBezTo>
                    <a:cubicBezTo>
                      <a:pt x="1" y="4499"/>
                      <a:pt x="1690" y="5771"/>
                      <a:pt x="1690" y="5771"/>
                    </a:cubicBezTo>
                    <a:cubicBezTo>
                      <a:pt x="2089" y="4834"/>
                      <a:pt x="4325" y="3930"/>
                      <a:pt x="4325" y="3930"/>
                    </a:cubicBezTo>
                    <a:cubicBezTo>
                      <a:pt x="4325" y="3930"/>
                      <a:pt x="4304" y="3902"/>
                      <a:pt x="4323" y="3902"/>
                    </a:cubicBezTo>
                    <a:cubicBezTo>
                      <a:pt x="4350" y="3902"/>
                      <a:pt x="4465" y="3964"/>
                      <a:pt x="4871" y="4273"/>
                    </a:cubicBezTo>
                    <a:cubicBezTo>
                      <a:pt x="5549" y="4789"/>
                      <a:pt x="9225" y="5466"/>
                      <a:pt x="9225" y="5466"/>
                    </a:cubicBezTo>
                    <a:cubicBezTo>
                      <a:pt x="9225" y="5466"/>
                      <a:pt x="9033" y="6079"/>
                      <a:pt x="8774" y="7011"/>
                    </a:cubicBezTo>
                    <a:cubicBezTo>
                      <a:pt x="8516" y="7943"/>
                      <a:pt x="8725" y="8515"/>
                      <a:pt x="9145" y="9047"/>
                    </a:cubicBezTo>
                    <a:cubicBezTo>
                      <a:pt x="9565" y="9579"/>
                      <a:pt x="9162" y="10724"/>
                      <a:pt x="9451" y="10895"/>
                    </a:cubicBezTo>
                    <a:cubicBezTo>
                      <a:pt x="9473" y="10908"/>
                      <a:pt x="9492" y="10914"/>
                      <a:pt x="9509" y="10914"/>
                    </a:cubicBezTo>
                    <a:cubicBezTo>
                      <a:pt x="9721" y="10914"/>
                      <a:pt x="9634" y="9997"/>
                      <a:pt x="10484" y="9773"/>
                    </a:cubicBezTo>
                    <a:cubicBezTo>
                      <a:pt x="10576" y="9748"/>
                      <a:pt x="10662" y="9737"/>
                      <a:pt x="10743" y="9737"/>
                    </a:cubicBezTo>
                    <a:cubicBezTo>
                      <a:pt x="11467" y="9737"/>
                      <a:pt x="11726" y="10662"/>
                      <a:pt x="11437" y="11544"/>
                    </a:cubicBezTo>
                    <a:cubicBezTo>
                      <a:pt x="11164" y="12380"/>
                      <a:pt x="10360" y="12442"/>
                      <a:pt x="10128" y="12442"/>
                    </a:cubicBezTo>
                    <a:cubicBezTo>
                      <a:pt x="10087" y="12442"/>
                      <a:pt x="10064" y="12440"/>
                      <a:pt x="10064" y="12440"/>
                    </a:cubicBezTo>
                    <a:lnTo>
                      <a:pt x="10064" y="15788"/>
                    </a:lnTo>
                    <a:cubicBezTo>
                      <a:pt x="10064" y="15788"/>
                      <a:pt x="10596" y="15788"/>
                      <a:pt x="11870" y="14611"/>
                    </a:cubicBezTo>
                    <a:cubicBezTo>
                      <a:pt x="13144" y="13434"/>
                      <a:pt x="12613" y="12143"/>
                      <a:pt x="12176" y="10895"/>
                    </a:cubicBezTo>
                    <a:cubicBezTo>
                      <a:pt x="11742" y="9649"/>
                      <a:pt x="12290" y="8338"/>
                      <a:pt x="12484" y="6663"/>
                    </a:cubicBezTo>
                    <a:cubicBezTo>
                      <a:pt x="12676" y="4990"/>
                      <a:pt x="12032" y="3515"/>
                      <a:pt x="10113" y="3257"/>
                    </a:cubicBezTo>
                    <a:cubicBezTo>
                      <a:pt x="8194" y="2999"/>
                      <a:pt x="6726" y="1919"/>
                      <a:pt x="4500" y="597"/>
                    </a:cubicBezTo>
                    <a:cubicBezTo>
                      <a:pt x="3811" y="187"/>
                      <a:pt x="3185" y="0"/>
                      <a:pt x="2639" y="0"/>
                    </a:cubicBezTo>
                    <a:close/>
                  </a:path>
                </a:pathLst>
              </a:custGeom>
              <a:solidFill>
                <a:schemeClr val="accent3"/>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9"/>
              <p:cNvSpPr/>
              <p:nvPr/>
            </p:nvSpPr>
            <p:spPr>
              <a:xfrm>
                <a:off x="7691637" y="1407599"/>
                <a:ext cx="73546" cy="135543"/>
              </a:xfrm>
              <a:custGeom>
                <a:rect b="b" l="l" r="r" t="t"/>
                <a:pathLst>
                  <a:path extrusionOk="0" h="2770" w="1503">
                    <a:moveTo>
                      <a:pt x="1340" y="0"/>
                    </a:moveTo>
                    <a:lnTo>
                      <a:pt x="1" y="2585"/>
                    </a:lnTo>
                    <a:lnTo>
                      <a:pt x="484" y="2769"/>
                    </a:lnTo>
                    <a:lnTo>
                      <a:pt x="1503" y="63"/>
                    </a:lnTo>
                    <a:lnTo>
                      <a:pt x="1340" y="0"/>
                    </a:lnTo>
                    <a:close/>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9"/>
              <p:cNvSpPr/>
              <p:nvPr/>
            </p:nvSpPr>
            <p:spPr>
              <a:xfrm>
                <a:off x="7691637" y="1407599"/>
                <a:ext cx="73546" cy="135543"/>
              </a:xfrm>
              <a:custGeom>
                <a:rect b="b" l="l" r="r" t="t"/>
                <a:pathLst>
                  <a:path extrusionOk="0" fill="none" h="2770" w="1503">
                    <a:moveTo>
                      <a:pt x="1" y="2585"/>
                    </a:moveTo>
                    <a:lnTo>
                      <a:pt x="1340" y="0"/>
                    </a:lnTo>
                    <a:lnTo>
                      <a:pt x="1503" y="63"/>
                    </a:lnTo>
                    <a:lnTo>
                      <a:pt x="484" y="2769"/>
                    </a:lnTo>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9"/>
              <p:cNvSpPr/>
              <p:nvPr/>
            </p:nvSpPr>
            <p:spPr>
              <a:xfrm>
                <a:off x="7719577" y="1519899"/>
                <a:ext cx="64297" cy="97767"/>
              </a:xfrm>
              <a:custGeom>
                <a:rect b="b" l="l" r="r" t="t"/>
                <a:pathLst>
                  <a:path extrusionOk="0" h="1998" w="1314">
                    <a:moveTo>
                      <a:pt x="1313" y="0"/>
                    </a:moveTo>
                    <a:lnTo>
                      <a:pt x="0" y="1484"/>
                    </a:lnTo>
                    <a:lnTo>
                      <a:pt x="181" y="1998"/>
                    </a:lnTo>
                    <a:lnTo>
                      <a:pt x="1313" y="238"/>
                    </a:lnTo>
                    <a:lnTo>
                      <a:pt x="1313" y="0"/>
                    </a:lnTo>
                    <a:close/>
                  </a:path>
                </a:pathLst>
              </a:cu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9"/>
              <p:cNvSpPr/>
              <p:nvPr/>
            </p:nvSpPr>
            <p:spPr>
              <a:xfrm>
                <a:off x="7719577" y="1519899"/>
                <a:ext cx="64297" cy="97767"/>
              </a:xfrm>
              <a:custGeom>
                <a:rect b="b" l="l" r="r" t="t"/>
                <a:pathLst>
                  <a:path extrusionOk="0" fill="none" h="1998" w="1314">
                    <a:moveTo>
                      <a:pt x="0" y="1484"/>
                    </a:moveTo>
                    <a:lnTo>
                      <a:pt x="1313" y="0"/>
                    </a:lnTo>
                    <a:lnTo>
                      <a:pt x="1313" y="238"/>
                    </a:lnTo>
                    <a:lnTo>
                      <a:pt x="181" y="1998"/>
                    </a:lnTo>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9"/>
              <p:cNvSpPr/>
              <p:nvPr/>
            </p:nvSpPr>
            <p:spPr>
              <a:xfrm>
                <a:off x="5811650" y="2078904"/>
                <a:ext cx="2617546" cy="2529810"/>
              </a:xfrm>
              <a:custGeom>
                <a:rect b="b" l="l" r="r" t="t"/>
                <a:pathLst>
                  <a:path extrusionOk="0" h="51700" w="53493">
                    <a:moveTo>
                      <a:pt x="5935" y="0"/>
                    </a:moveTo>
                    <a:lnTo>
                      <a:pt x="6469" y="649"/>
                    </a:lnTo>
                    <a:cubicBezTo>
                      <a:pt x="6469" y="649"/>
                      <a:pt x="6528" y="1136"/>
                      <a:pt x="6291" y="1790"/>
                    </a:cubicBezTo>
                    <a:cubicBezTo>
                      <a:pt x="6053" y="2442"/>
                      <a:pt x="1841" y="10572"/>
                      <a:pt x="1841" y="10572"/>
                    </a:cubicBezTo>
                    <a:lnTo>
                      <a:pt x="1" y="9979"/>
                    </a:lnTo>
                    <a:lnTo>
                      <a:pt x="891" y="12352"/>
                    </a:lnTo>
                    <a:cubicBezTo>
                      <a:pt x="891" y="12352"/>
                      <a:pt x="5935" y="15082"/>
                      <a:pt x="6113" y="15141"/>
                    </a:cubicBezTo>
                    <a:cubicBezTo>
                      <a:pt x="6123" y="15144"/>
                      <a:pt x="6133" y="15146"/>
                      <a:pt x="6144" y="15146"/>
                    </a:cubicBezTo>
                    <a:cubicBezTo>
                      <a:pt x="6339" y="15146"/>
                      <a:pt x="6766" y="14667"/>
                      <a:pt x="6766" y="14667"/>
                    </a:cubicBezTo>
                    <a:cubicBezTo>
                      <a:pt x="6766" y="14667"/>
                      <a:pt x="11513" y="17693"/>
                      <a:pt x="12641" y="19592"/>
                    </a:cubicBezTo>
                    <a:cubicBezTo>
                      <a:pt x="13768" y="21491"/>
                      <a:pt x="15192" y="31994"/>
                      <a:pt x="15370" y="34012"/>
                    </a:cubicBezTo>
                    <a:cubicBezTo>
                      <a:pt x="15548" y="36029"/>
                      <a:pt x="16735" y="51700"/>
                      <a:pt x="16735" y="51700"/>
                    </a:cubicBezTo>
                    <a:lnTo>
                      <a:pt x="52280" y="51700"/>
                    </a:lnTo>
                    <a:cubicBezTo>
                      <a:pt x="52280" y="51700"/>
                      <a:pt x="51212" y="46473"/>
                      <a:pt x="50322" y="42320"/>
                    </a:cubicBezTo>
                    <a:cubicBezTo>
                      <a:pt x="49432" y="38166"/>
                      <a:pt x="50987" y="31112"/>
                      <a:pt x="51182" y="28489"/>
                    </a:cubicBezTo>
                    <a:cubicBezTo>
                      <a:pt x="51364" y="26060"/>
                      <a:pt x="53493" y="15140"/>
                      <a:pt x="53061" y="10911"/>
                    </a:cubicBezTo>
                    <a:cubicBezTo>
                      <a:pt x="52631" y="6684"/>
                      <a:pt x="47268" y="4061"/>
                      <a:pt x="45467" y="3591"/>
                    </a:cubicBezTo>
                    <a:cubicBezTo>
                      <a:pt x="43666" y="3121"/>
                      <a:pt x="41574" y="2256"/>
                      <a:pt x="41574" y="2256"/>
                    </a:cubicBezTo>
                    <a:cubicBezTo>
                      <a:pt x="41574" y="2256"/>
                      <a:pt x="35965" y="3262"/>
                      <a:pt x="35488" y="3358"/>
                    </a:cubicBezTo>
                    <a:cubicBezTo>
                      <a:pt x="35013" y="3454"/>
                      <a:pt x="33575" y="5712"/>
                      <a:pt x="33575" y="5712"/>
                    </a:cubicBezTo>
                    <a:lnTo>
                      <a:pt x="30547" y="2256"/>
                    </a:lnTo>
                    <a:cubicBezTo>
                      <a:pt x="30547" y="2256"/>
                      <a:pt x="23737" y="2739"/>
                      <a:pt x="21305" y="2798"/>
                    </a:cubicBezTo>
                    <a:cubicBezTo>
                      <a:pt x="20975" y="2806"/>
                      <a:pt x="20602" y="2810"/>
                      <a:pt x="20202" y="2810"/>
                    </a:cubicBezTo>
                    <a:cubicBezTo>
                      <a:pt x="17646" y="2810"/>
                      <a:pt x="13977" y="2655"/>
                      <a:pt x="13413" y="2501"/>
                    </a:cubicBezTo>
                    <a:cubicBezTo>
                      <a:pt x="12759" y="2324"/>
                      <a:pt x="5935" y="0"/>
                      <a:pt x="5935" y="0"/>
                    </a:cubicBezTo>
                    <a:close/>
                  </a:path>
                </a:pathLst>
              </a:custGeom>
              <a:solidFill>
                <a:schemeClr val="accen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9"/>
              <p:cNvSpPr/>
              <p:nvPr/>
            </p:nvSpPr>
            <p:spPr>
              <a:xfrm>
                <a:off x="5796530" y="2526685"/>
                <a:ext cx="105205" cy="156633"/>
              </a:xfrm>
              <a:custGeom>
                <a:rect b="b" l="l" r="r" t="t"/>
                <a:pathLst>
                  <a:path extrusionOk="0" h="3201" w="2150">
                    <a:moveTo>
                      <a:pt x="0" y="0"/>
                    </a:moveTo>
                    <a:lnTo>
                      <a:pt x="1200" y="3201"/>
                    </a:lnTo>
                    <a:lnTo>
                      <a:pt x="2150" y="1421"/>
                    </a:lnTo>
                    <a:lnTo>
                      <a:pt x="0" y="0"/>
                    </a:lnTo>
                    <a:close/>
                  </a:path>
                </a:pathLst>
              </a:custGeom>
              <a:solidFill>
                <a:schemeClr val="accent3"/>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9"/>
              <p:cNvSpPr/>
              <p:nvPr/>
            </p:nvSpPr>
            <p:spPr>
              <a:xfrm>
                <a:off x="5289394" y="697735"/>
                <a:ext cx="862484" cy="1898483"/>
              </a:xfrm>
              <a:custGeom>
                <a:rect b="b" l="l" r="r" t="t"/>
                <a:pathLst>
                  <a:path extrusionOk="0" h="38798" w="17626">
                    <a:moveTo>
                      <a:pt x="16111" y="1"/>
                    </a:moveTo>
                    <a:cubicBezTo>
                      <a:pt x="16000" y="1"/>
                      <a:pt x="15893" y="13"/>
                      <a:pt x="15794" y="41"/>
                    </a:cubicBezTo>
                    <a:cubicBezTo>
                      <a:pt x="15105" y="236"/>
                      <a:pt x="14744" y="1150"/>
                      <a:pt x="14579" y="1316"/>
                    </a:cubicBezTo>
                    <a:cubicBezTo>
                      <a:pt x="14434" y="1459"/>
                      <a:pt x="8034" y="10406"/>
                      <a:pt x="6270" y="12870"/>
                    </a:cubicBezTo>
                    <a:cubicBezTo>
                      <a:pt x="6258" y="12864"/>
                      <a:pt x="6252" y="12861"/>
                      <a:pt x="6252" y="12861"/>
                    </a:cubicBezTo>
                    <a:cubicBezTo>
                      <a:pt x="6252" y="12861"/>
                      <a:pt x="3908" y="16293"/>
                      <a:pt x="3518" y="17276"/>
                    </a:cubicBezTo>
                    <a:cubicBezTo>
                      <a:pt x="3126" y="18261"/>
                      <a:pt x="0" y="24274"/>
                      <a:pt x="949" y="28226"/>
                    </a:cubicBezTo>
                    <a:cubicBezTo>
                      <a:pt x="1899" y="32180"/>
                      <a:pt x="12513" y="38798"/>
                      <a:pt x="12513" y="38798"/>
                    </a:cubicBezTo>
                    <a:cubicBezTo>
                      <a:pt x="12513" y="38798"/>
                      <a:pt x="17120" y="30128"/>
                      <a:pt x="17439" y="29524"/>
                    </a:cubicBezTo>
                    <a:cubicBezTo>
                      <a:pt x="17537" y="29338"/>
                      <a:pt x="16608" y="28226"/>
                      <a:pt x="16608" y="28226"/>
                    </a:cubicBezTo>
                    <a:cubicBezTo>
                      <a:pt x="16608" y="28226"/>
                      <a:pt x="8875" y="22599"/>
                      <a:pt x="8317" y="21779"/>
                    </a:cubicBezTo>
                    <a:cubicBezTo>
                      <a:pt x="7814" y="21038"/>
                      <a:pt x="10220" y="17392"/>
                      <a:pt x="10621" y="16189"/>
                    </a:cubicBezTo>
                    <a:lnTo>
                      <a:pt x="15880" y="5389"/>
                    </a:lnTo>
                    <a:cubicBezTo>
                      <a:pt x="15880" y="5389"/>
                      <a:pt x="16518" y="5295"/>
                      <a:pt x="16767" y="4926"/>
                    </a:cubicBezTo>
                    <a:cubicBezTo>
                      <a:pt x="17017" y="4558"/>
                      <a:pt x="17571" y="2813"/>
                      <a:pt x="17598" y="2516"/>
                    </a:cubicBezTo>
                    <a:cubicBezTo>
                      <a:pt x="17625" y="2221"/>
                      <a:pt x="17625" y="956"/>
                      <a:pt x="17598" y="679"/>
                    </a:cubicBezTo>
                    <a:cubicBezTo>
                      <a:pt x="17574" y="442"/>
                      <a:pt x="16773" y="1"/>
                      <a:pt x="16111" y="1"/>
                    </a:cubicBezTo>
                    <a:close/>
                  </a:path>
                </a:pathLst>
              </a:custGeom>
              <a:solidFill>
                <a:schemeClr val="dk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9"/>
              <p:cNvSpPr/>
              <p:nvPr/>
            </p:nvSpPr>
            <p:spPr>
              <a:xfrm>
                <a:off x="7454510" y="2078904"/>
                <a:ext cx="428062" cy="328582"/>
              </a:xfrm>
              <a:custGeom>
                <a:rect b="b" l="l" r="r" t="t"/>
                <a:pathLst>
                  <a:path extrusionOk="0" h="6715" w="8748">
                    <a:moveTo>
                      <a:pt x="125" y="5509"/>
                    </a:moveTo>
                    <a:cubicBezTo>
                      <a:pt x="46" y="5636"/>
                      <a:pt x="1" y="5712"/>
                      <a:pt x="1" y="5712"/>
                    </a:cubicBezTo>
                    <a:cubicBezTo>
                      <a:pt x="1" y="5712"/>
                      <a:pt x="48" y="5636"/>
                      <a:pt x="125" y="5509"/>
                    </a:cubicBezTo>
                    <a:close/>
                    <a:moveTo>
                      <a:pt x="6610" y="0"/>
                    </a:moveTo>
                    <a:lnTo>
                      <a:pt x="6602" y="1298"/>
                    </a:lnTo>
                    <a:cubicBezTo>
                      <a:pt x="6602" y="1298"/>
                      <a:pt x="4395" y="2675"/>
                      <a:pt x="3322" y="2796"/>
                    </a:cubicBezTo>
                    <a:cubicBezTo>
                      <a:pt x="2249" y="2918"/>
                      <a:pt x="1803" y="2826"/>
                      <a:pt x="1458" y="3358"/>
                    </a:cubicBezTo>
                    <a:cubicBezTo>
                      <a:pt x="1185" y="3781"/>
                      <a:pt x="425" y="5020"/>
                      <a:pt x="125" y="5509"/>
                    </a:cubicBezTo>
                    <a:lnTo>
                      <a:pt x="125" y="5509"/>
                    </a:lnTo>
                    <a:cubicBezTo>
                      <a:pt x="493" y="4922"/>
                      <a:pt x="1600" y="3259"/>
                      <a:pt x="2338" y="3259"/>
                    </a:cubicBezTo>
                    <a:cubicBezTo>
                      <a:pt x="2356" y="3259"/>
                      <a:pt x="2373" y="3260"/>
                      <a:pt x="2391" y="3262"/>
                    </a:cubicBezTo>
                    <a:cubicBezTo>
                      <a:pt x="3281" y="3363"/>
                      <a:pt x="4881" y="6714"/>
                      <a:pt x="4881" y="6714"/>
                    </a:cubicBezTo>
                    <a:lnTo>
                      <a:pt x="8748" y="4133"/>
                    </a:lnTo>
                    <a:cubicBezTo>
                      <a:pt x="8748" y="4133"/>
                      <a:pt x="7655" y="1400"/>
                      <a:pt x="7433" y="812"/>
                    </a:cubicBezTo>
                    <a:cubicBezTo>
                      <a:pt x="7209" y="225"/>
                      <a:pt x="6610" y="0"/>
                      <a:pt x="6610" y="0"/>
                    </a:cubicBezTo>
                    <a:close/>
                  </a:path>
                </a:pathLst>
              </a:custGeom>
              <a:solidFill>
                <a:schemeClr val="l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9"/>
              <p:cNvSpPr/>
              <p:nvPr/>
            </p:nvSpPr>
            <p:spPr>
              <a:xfrm>
                <a:off x="7225702" y="2027084"/>
                <a:ext cx="220979" cy="324422"/>
              </a:xfrm>
              <a:custGeom>
                <a:rect b="b" l="l" r="r" t="t"/>
                <a:pathLst>
                  <a:path extrusionOk="0" h="6630" w="4516">
                    <a:moveTo>
                      <a:pt x="3343" y="0"/>
                    </a:moveTo>
                    <a:cubicBezTo>
                      <a:pt x="3342" y="0"/>
                      <a:pt x="1316" y="1244"/>
                      <a:pt x="1094" y="1709"/>
                    </a:cubicBezTo>
                    <a:cubicBezTo>
                      <a:pt x="870" y="2175"/>
                      <a:pt x="0" y="6629"/>
                      <a:pt x="0" y="6629"/>
                    </a:cubicBezTo>
                    <a:cubicBezTo>
                      <a:pt x="0" y="6629"/>
                      <a:pt x="1976" y="4927"/>
                      <a:pt x="2245" y="4927"/>
                    </a:cubicBezTo>
                    <a:cubicBezTo>
                      <a:pt x="2250" y="4927"/>
                      <a:pt x="2254" y="4928"/>
                      <a:pt x="2258" y="4929"/>
                    </a:cubicBezTo>
                    <a:cubicBezTo>
                      <a:pt x="2470" y="4989"/>
                      <a:pt x="4515" y="6629"/>
                      <a:pt x="4515" y="6629"/>
                    </a:cubicBezTo>
                    <a:lnTo>
                      <a:pt x="2733" y="2701"/>
                    </a:lnTo>
                    <a:lnTo>
                      <a:pt x="3243" y="604"/>
                    </a:lnTo>
                    <a:lnTo>
                      <a:pt x="3343" y="0"/>
                    </a:lnTo>
                    <a:close/>
                  </a:path>
                </a:pathLst>
              </a:custGeom>
              <a:solidFill>
                <a:schemeClr val="l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9"/>
              <p:cNvSpPr/>
              <p:nvPr/>
            </p:nvSpPr>
            <p:spPr>
              <a:xfrm>
                <a:off x="7777513" y="2078953"/>
                <a:ext cx="30338" cy="63465"/>
              </a:xfrm>
              <a:custGeom>
                <a:rect b="b" l="l" r="r" t="t"/>
                <a:pathLst>
                  <a:path extrusionOk="0" h="1297" w="620">
                    <a:moveTo>
                      <a:pt x="9" y="0"/>
                    </a:moveTo>
                    <a:lnTo>
                      <a:pt x="1" y="1297"/>
                    </a:lnTo>
                    <a:lnTo>
                      <a:pt x="1" y="1297"/>
                    </a:lnTo>
                    <a:lnTo>
                      <a:pt x="620" y="452"/>
                    </a:lnTo>
                    <a:lnTo>
                      <a:pt x="9" y="0"/>
                    </a:lnTo>
                    <a:close/>
                  </a:path>
                </a:pathLst>
              </a:custGeom>
              <a:solidFill>
                <a:schemeClr val="accent3"/>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9"/>
              <p:cNvSpPr/>
              <p:nvPr/>
            </p:nvSpPr>
            <p:spPr>
              <a:xfrm>
                <a:off x="6332047" y="2708616"/>
                <a:ext cx="108777" cy="351384"/>
              </a:xfrm>
              <a:custGeom>
                <a:rect b="b" l="l" r="r" t="t"/>
                <a:pathLst>
                  <a:path extrusionOk="0" h="7181" w="2223">
                    <a:moveTo>
                      <a:pt x="0" y="0"/>
                    </a:moveTo>
                    <a:lnTo>
                      <a:pt x="0" y="0"/>
                    </a:lnTo>
                    <a:cubicBezTo>
                      <a:pt x="3" y="10"/>
                      <a:pt x="1848" y="6008"/>
                      <a:pt x="2222" y="7180"/>
                    </a:cubicBezTo>
                    <a:lnTo>
                      <a:pt x="0" y="0"/>
                    </a:lnTo>
                    <a:close/>
                  </a:path>
                </a:pathLst>
              </a:custGeom>
              <a:solidFill>
                <a:srgbClr val="EED8E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9"/>
              <p:cNvSpPr/>
              <p:nvPr/>
            </p:nvSpPr>
            <p:spPr>
              <a:xfrm>
                <a:off x="6332047" y="2708616"/>
                <a:ext cx="108777" cy="351384"/>
              </a:xfrm>
              <a:custGeom>
                <a:rect b="b" l="l" r="r" t="t"/>
                <a:pathLst>
                  <a:path extrusionOk="0" fill="none" h="7181" w="2223">
                    <a:moveTo>
                      <a:pt x="0" y="0"/>
                    </a:moveTo>
                    <a:cubicBezTo>
                      <a:pt x="0" y="0"/>
                      <a:pt x="1847" y="6007"/>
                      <a:pt x="2222" y="718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9"/>
              <p:cNvSpPr/>
              <p:nvPr/>
            </p:nvSpPr>
            <p:spPr>
              <a:xfrm>
                <a:off x="6142679" y="2168401"/>
                <a:ext cx="224404" cy="628147"/>
              </a:xfrm>
              <a:custGeom>
                <a:rect b="b" l="l" r="r" t="t"/>
                <a:pathLst>
                  <a:path extrusionOk="0" h="12837" w="4586">
                    <a:moveTo>
                      <a:pt x="4585" y="1"/>
                    </a:moveTo>
                    <a:lnTo>
                      <a:pt x="1" y="12837"/>
                    </a:lnTo>
                    <a:cubicBezTo>
                      <a:pt x="1" y="12837"/>
                      <a:pt x="2192" y="10705"/>
                      <a:pt x="3256" y="7013"/>
                    </a:cubicBezTo>
                    <a:cubicBezTo>
                      <a:pt x="4318" y="3320"/>
                      <a:pt x="4585" y="1"/>
                      <a:pt x="45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9"/>
              <p:cNvSpPr/>
              <p:nvPr/>
            </p:nvSpPr>
            <p:spPr>
              <a:xfrm>
                <a:off x="6142679" y="2168401"/>
                <a:ext cx="224404" cy="628147"/>
              </a:xfrm>
              <a:custGeom>
                <a:rect b="b" l="l" r="r" t="t"/>
                <a:pathLst>
                  <a:path extrusionOk="0" fill="none" h="12837" w="4586">
                    <a:moveTo>
                      <a:pt x="1" y="12837"/>
                    </a:moveTo>
                    <a:cubicBezTo>
                      <a:pt x="1" y="12837"/>
                      <a:pt x="2192" y="10705"/>
                      <a:pt x="3256" y="7013"/>
                    </a:cubicBezTo>
                    <a:cubicBezTo>
                      <a:pt x="4318" y="3319"/>
                      <a:pt x="4585" y="1"/>
                      <a:pt x="4585"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9"/>
              <p:cNvSpPr/>
              <p:nvPr/>
            </p:nvSpPr>
            <p:spPr>
              <a:xfrm>
                <a:off x="6084791" y="2142369"/>
                <a:ext cx="161575" cy="566296"/>
              </a:xfrm>
              <a:custGeom>
                <a:rect b="b" l="l" r="r" t="t"/>
                <a:pathLst>
                  <a:path extrusionOk="0" h="11573" w="3302">
                    <a:moveTo>
                      <a:pt x="3302" y="1"/>
                    </a:moveTo>
                    <a:lnTo>
                      <a:pt x="1" y="11572"/>
                    </a:lnTo>
                    <a:cubicBezTo>
                      <a:pt x="1008" y="9167"/>
                      <a:pt x="3301" y="3"/>
                      <a:pt x="3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9"/>
              <p:cNvSpPr/>
              <p:nvPr/>
            </p:nvSpPr>
            <p:spPr>
              <a:xfrm>
                <a:off x="6084791" y="2142369"/>
                <a:ext cx="161575" cy="566296"/>
              </a:xfrm>
              <a:custGeom>
                <a:rect b="b" l="l" r="r" t="t"/>
                <a:pathLst>
                  <a:path extrusionOk="0" fill="none" h="11573" w="3302">
                    <a:moveTo>
                      <a:pt x="3302" y="1"/>
                    </a:moveTo>
                    <a:cubicBezTo>
                      <a:pt x="3302" y="1"/>
                      <a:pt x="1008" y="9166"/>
                      <a:pt x="1" y="11572"/>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9"/>
              <p:cNvSpPr/>
              <p:nvPr/>
            </p:nvSpPr>
            <p:spPr>
              <a:xfrm>
                <a:off x="6254881" y="2168401"/>
                <a:ext cx="19720" cy="157024"/>
              </a:xfrm>
              <a:custGeom>
                <a:rect b="b" l="l" r="r" t="t"/>
                <a:pathLst>
                  <a:path extrusionOk="0" h="3209" w="403">
                    <a:moveTo>
                      <a:pt x="402" y="1"/>
                    </a:moveTo>
                    <a:lnTo>
                      <a:pt x="1" y="3208"/>
                    </a:lnTo>
                  </a:path>
                </a:pathLst>
              </a:custGeom>
              <a:solidFill>
                <a:srgbClr val="EED8E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9"/>
              <p:cNvSpPr/>
              <p:nvPr/>
            </p:nvSpPr>
            <p:spPr>
              <a:xfrm>
                <a:off x="6254881" y="2168401"/>
                <a:ext cx="19720" cy="157024"/>
              </a:xfrm>
              <a:custGeom>
                <a:rect b="b" l="l" r="r" t="t"/>
                <a:pathLst>
                  <a:path extrusionOk="0" fill="none" h="3209" w="403">
                    <a:moveTo>
                      <a:pt x="402" y="1"/>
                    </a:moveTo>
                    <a:lnTo>
                      <a:pt x="1" y="3208"/>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9"/>
              <p:cNvSpPr/>
              <p:nvPr/>
            </p:nvSpPr>
            <p:spPr>
              <a:xfrm>
                <a:off x="7581049" y="2347690"/>
                <a:ext cx="825198" cy="947871"/>
              </a:xfrm>
              <a:custGeom>
                <a:rect b="b" l="l" r="r" t="t"/>
                <a:pathLst>
                  <a:path extrusionOk="0" h="19371" w="16864">
                    <a:moveTo>
                      <a:pt x="11496" y="0"/>
                    </a:moveTo>
                    <a:cubicBezTo>
                      <a:pt x="10809" y="0"/>
                      <a:pt x="9817" y="154"/>
                      <a:pt x="9027" y="894"/>
                    </a:cubicBezTo>
                    <a:cubicBezTo>
                      <a:pt x="7677" y="2160"/>
                      <a:pt x="4325" y="6082"/>
                      <a:pt x="4325" y="6082"/>
                    </a:cubicBezTo>
                    <a:cubicBezTo>
                      <a:pt x="4325" y="6082"/>
                      <a:pt x="4091" y="5951"/>
                      <a:pt x="3846" y="5951"/>
                    </a:cubicBezTo>
                    <a:cubicBezTo>
                      <a:pt x="3724" y="5951"/>
                      <a:pt x="3600" y="5984"/>
                      <a:pt x="3502" y="6082"/>
                    </a:cubicBezTo>
                    <a:cubicBezTo>
                      <a:pt x="3206" y="6378"/>
                      <a:pt x="1224" y="8613"/>
                      <a:pt x="760" y="8908"/>
                    </a:cubicBezTo>
                    <a:cubicBezTo>
                      <a:pt x="296" y="9204"/>
                      <a:pt x="1" y="9457"/>
                      <a:pt x="1" y="9583"/>
                    </a:cubicBezTo>
                    <a:cubicBezTo>
                      <a:pt x="1" y="9709"/>
                      <a:pt x="4636" y="18231"/>
                      <a:pt x="4636" y="18231"/>
                    </a:cubicBezTo>
                    <a:lnTo>
                      <a:pt x="4017" y="18651"/>
                    </a:lnTo>
                    <a:cubicBezTo>
                      <a:pt x="4017" y="18651"/>
                      <a:pt x="6004" y="19371"/>
                      <a:pt x="6152" y="19371"/>
                    </a:cubicBezTo>
                    <a:cubicBezTo>
                      <a:pt x="6156" y="19371"/>
                      <a:pt x="6158" y="19370"/>
                      <a:pt x="6160" y="19369"/>
                    </a:cubicBezTo>
                    <a:cubicBezTo>
                      <a:pt x="6201" y="19326"/>
                      <a:pt x="10714" y="16922"/>
                      <a:pt x="10714" y="16922"/>
                    </a:cubicBezTo>
                    <a:lnTo>
                      <a:pt x="10378" y="15615"/>
                    </a:lnTo>
                    <a:cubicBezTo>
                      <a:pt x="10378" y="15615"/>
                      <a:pt x="11305" y="14602"/>
                      <a:pt x="13414" y="12663"/>
                    </a:cubicBezTo>
                    <a:cubicBezTo>
                      <a:pt x="15523" y="10722"/>
                      <a:pt x="16864" y="9005"/>
                      <a:pt x="16864" y="9005"/>
                    </a:cubicBezTo>
                    <a:lnTo>
                      <a:pt x="12317" y="77"/>
                    </a:lnTo>
                    <a:cubicBezTo>
                      <a:pt x="12317" y="77"/>
                      <a:pt x="11983" y="0"/>
                      <a:pt x="114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9"/>
              <p:cNvSpPr/>
              <p:nvPr/>
            </p:nvSpPr>
            <p:spPr>
              <a:xfrm>
                <a:off x="7581049" y="2329536"/>
                <a:ext cx="825198" cy="968032"/>
              </a:xfrm>
              <a:custGeom>
                <a:rect b="b" l="l" r="r" t="t"/>
                <a:pathLst>
                  <a:path extrusionOk="0" fill="none" h="19783" w="16864">
                    <a:moveTo>
                      <a:pt x="12317" y="448"/>
                    </a:moveTo>
                    <a:cubicBezTo>
                      <a:pt x="12317" y="448"/>
                      <a:pt x="10376" y="0"/>
                      <a:pt x="9027" y="1265"/>
                    </a:cubicBezTo>
                    <a:cubicBezTo>
                      <a:pt x="7677" y="2531"/>
                      <a:pt x="4325" y="6453"/>
                      <a:pt x="4325" y="6453"/>
                    </a:cubicBezTo>
                    <a:cubicBezTo>
                      <a:pt x="4325" y="6453"/>
                      <a:pt x="3797" y="6158"/>
                      <a:pt x="3502" y="6453"/>
                    </a:cubicBezTo>
                    <a:cubicBezTo>
                      <a:pt x="3206" y="6749"/>
                      <a:pt x="1224" y="8984"/>
                      <a:pt x="760" y="9279"/>
                    </a:cubicBezTo>
                    <a:cubicBezTo>
                      <a:pt x="296" y="9575"/>
                      <a:pt x="1" y="9828"/>
                      <a:pt x="1" y="9954"/>
                    </a:cubicBezTo>
                    <a:cubicBezTo>
                      <a:pt x="1" y="10080"/>
                      <a:pt x="4636" y="18602"/>
                      <a:pt x="4636" y="18602"/>
                    </a:cubicBezTo>
                    <a:lnTo>
                      <a:pt x="4017" y="19022"/>
                    </a:lnTo>
                    <a:cubicBezTo>
                      <a:pt x="4017" y="19022"/>
                      <a:pt x="6117" y="19782"/>
                      <a:pt x="6160" y="19740"/>
                    </a:cubicBezTo>
                    <a:cubicBezTo>
                      <a:pt x="6201" y="19697"/>
                      <a:pt x="10714" y="17293"/>
                      <a:pt x="10714" y="17293"/>
                    </a:cubicBezTo>
                    <a:lnTo>
                      <a:pt x="10378" y="15986"/>
                    </a:lnTo>
                    <a:cubicBezTo>
                      <a:pt x="10378" y="15986"/>
                      <a:pt x="11305" y="14973"/>
                      <a:pt x="13414" y="13034"/>
                    </a:cubicBezTo>
                    <a:cubicBezTo>
                      <a:pt x="15523" y="11093"/>
                      <a:pt x="16864" y="9376"/>
                      <a:pt x="16864" y="9376"/>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9"/>
              <p:cNvSpPr/>
              <p:nvPr/>
            </p:nvSpPr>
            <p:spPr>
              <a:xfrm>
                <a:off x="7792682" y="2645297"/>
                <a:ext cx="296139" cy="466522"/>
              </a:xfrm>
              <a:custGeom>
                <a:rect b="b" l="l" r="r" t="t"/>
                <a:pathLst>
                  <a:path extrusionOk="0" h="9534" w="6052">
                    <a:moveTo>
                      <a:pt x="0" y="0"/>
                    </a:moveTo>
                    <a:lnTo>
                      <a:pt x="6051" y="9533"/>
                    </a:lnTo>
                    <a:cubicBezTo>
                      <a:pt x="6051" y="9533"/>
                      <a:pt x="5588" y="8732"/>
                      <a:pt x="4491" y="6200"/>
                    </a:cubicBezTo>
                    <a:cubicBezTo>
                      <a:pt x="3395" y="3670"/>
                      <a:pt x="1" y="1"/>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9"/>
              <p:cNvSpPr/>
              <p:nvPr/>
            </p:nvSpPr>
            <p:spPr>
              <a:xfrm>
                <a:off x="7792682" y="2645297"/>
                <a:ext cx="296139" cy="466522"/>
              </a:xfrm>
              <a:custGeom>
                <a:rect b="b" l="l" r="r" t="t"/>
                <a:pathLst>
                  <a:path extrusionOk="0" fill="none" h="9534" w="6052">
                    <a:moveTo>
                      <a:pt x="0" y="0"/>
                    </a:moveTo>
                    <a:cubicBezTo>
                      <a:pt x="0" y="0"/>
                      <a:pt x="3395" y="3670"/>
                      <a:pt x="4491" y="6200"/>
                    </a:cubicBezTo>
                    <a:cubicBezTo>
                      <a:pt x="5588" y="8732"/>
                      <a:pt x="6051" y="9533"/>
                      <a:pt x="6051" y="953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9"/>
              <p:cNvSpPr/>
              <p:nvPr/>
            </p:nvSpPr>
            <p:spPr>
              <a:xfrm>
                <a:off x="7752362" y="2767090"/>
                <a:ext cx="256015" cy="367385"/>
              </a:xfrm>
              <a:custGeom>
                <a:rect b="b" l="l" r="r" t="t"/>
                <a:pathLst>
                  <a:path extrusionOk="0" h="7508" w="5232">
                    <a:moveTo>
                      <a:pt x="1" y="0"/>
                    </a:moveTo>
                    <a:lnTo>
                      <a:pt x="1350" y="3754"/>
                    </a:lnTo>
                    <a:lnTo>
                      <a:pt x="5231" y="7508"/>
                    </a:lnTo>
                    <a:lnTo>
                      <a:pt x="4261" y="5568"/>
                    </a:lnTo>
                    <a:cubicBezTo>
                      <a:pt x="3291" y="3628"/>
                      <a:pt x="1" y="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9"/>
              <p:cNvSpPr/>
              <p:nvPr/>
            </p:nvSpPr>
            <p:spPr>
              <a:xfrm>
                <a:off x="7752362" y="2767090"/>
                <a:ext cx="256015" cy="367385"/>
              </a:xfrm>
              <a:custGeom>
                <a:rect b="b" l="l" r="r" t="t"/>
                <a:pathLst>
                  <a:path extrusionOk="0" fill="none" h="7508" w="5232">
                    <a:moveTo>
                      <a:pt x="1" y="0"/>
                    </a:moveTo>
                    <a:cubicBezTo>
                      <a:pt x="1" y="0"/>
                      <a:pt x="3291" y="3627"/>
                      <a:pt x="4261" y="5568"/>
                    </a:cubicBezTo>
                    <a:lnTo>
                      <a:pt x="5231" y="7508"/>
                    </a:lnTo>
                    <a:lnTo>
                      <a:pt x="1350" y="3754"/>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9"/>
              <p:cNvSpPr/>
              <p:nvPr/>
            </p:nvSpPr>
            <p:spPr>
              <a:xfrm>
                <a:off x="7780939" y="3239729"/>
                <a:ext cx="101535" cy="55734"/>
              </a:xfrm>
              <a:custGeom>
                <a:rect b="b" l="l" r="r" t="t"/>
                <a:pathLst>
                  <a:path extrusionOk="0" h="1139" w="2075">
                    <a:moveTo>
                      <a:pt x="550" y="1"/>
                    </a:moveTo>
                    <a:lnTo>
                      <a:pt x="0" y="374"/>
                    </a:lnTo>
                    <a:lnTo>
                      <a:pt x="2075" y="1139"/>
                    </a:lnTo>
                    <a:lnTo>
                      <a:pt x="550" y="1"/>
                    </a:lnTo>
                    <a:close/>
                  </a:path>
                </a:pathLst>
              </a:custGeom>
              <a:solidFill>
                <a:schemeClr val="accent3"/>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9"/>
              <p:cNvSpPr/>
              <p:nvPr/>
            </p:nvSpPr>
            <p:spPr>
              <a:xfrm>
                <a:off x="6830865" y="3580544"/>
                <a:ext cx="1257957" cy="534147"/>
              </a:xfrm>
              <a:custGeom>
                <a:rect b="b" l="l" r="r" t="t"/>
                <a:pathLst>
                  <a:path extrusionOk="0" h="10916" w="25708">
                    <a:moveTo>
                      <a:pt x="1" y="0"/>
                    </a:moveTo>
                    <a:cubicBezTo>
                      <a:pt x="1" y="1"/>
                      <a:pt x="5143" y="10049"/>
                      <a:pt x="13768" y="10761"/>
                    </a:cubicBezTo>
                    <a:cubicBezTo>
                      <a:pt x="15083" y="10870"/>
                      <a:pt x="16275" y="10916"/>
                      <a:pt x="17350" y="10916"/>
                    </a:cubicBezTo>
                    <a:cubicBezTo>
                      <a:pt x="23326" y="10916"/>
                      <a:pt x="25707" y="9495"/>
                      <a:pt x="25707" y="9495"/>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9"/>
              <p:cNvSpPr/>
              <p:nvPr/>
            </p:nvSpPr>
            <p:spPr>
              <a:xfrm>
                <a:off x="6830865" y="3580544"/>
                <a:ext cx="1257957" cy="561403"/>
              </a:xfrm>
              <a:custGeom>
                <a:rect b="b" l="l" r="r" t="t"/>
                <a:pathLst>
                  <a:path extrusionOk="0" fill="none" h="11473" w="25708">
                    <a:moveTo>
                      <a:pt x="1" y="0"/>
                    </a:moveTo>
                    <a:cubicBezTo>
                      <a:pt x="1" y="0"/>
                      <a:pt x="5143" y="10049"/>
                      <a:pt x="13768" y="10761"/>
                    </a:cubicBezTo>
                    <a:cubicBezTo>
                      <a:pt x="22392" y="11473"/>
                      <a:pt x="25707" y="9495"/>
                      <a:pt x="25707" y="9495"/>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9"/>
              <p:cNvSpPr/>
              <p:nvPr/>
            </p:nvSpPr>
            <p:spPr>
              <a:xfrm>
                <a:off x="7225653" y="4138081"/>
                <a:ext cx="743529" cy="85387"/>
              </a:xfrm>
              <a:custGeom>
                <a:rect b="b" l="l" r="r" t="t"/>
                <a:pathLst>
                  <a:path extrusionOk="0" h="1745" w="15195">
                    <a:moveTo>
                      <a:pt x="15194" y="1"/>
                    </a:moveTo>
                    <a:lnTo>
                      <a:pt x="0" y="1346"/>
                    </a:lnTo>
                    <a:cubicBezTo>
                      <a:pt x="0" y="1346"/>
                      <a:pt x="2323" y="1745"/>
                      <a:pt x="5450" y="1745"/>
                    </a:cubicBezTo>
                    <a:cubicBezTo>
                      <a:pt x="8406" y="1745"/>
                      <a:pt x="12081" y="1388"/>
                      <a:pt x="151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9"/>
              <p:cNvSpPr/>
              <p:nvPr/>
            </p:nvSpPr>
            <p:spPr>
              <a:xfrm>
                <a:off x="7225653" y="4138081"/>
                <a:ext cx="743529" cy="139800"/>
              </a:xfrm>
              <a:custGeom>
                <a:rect b="b" l="l" r="r" t="t"/>
                <a:pathLst>
                  <a:path extrusionOk="0" fill="none" h="2857" w="15195">
                    <a:moveTo>
                      <a:pt x="0" y="1346"/>
                    </a:moveTo>
                    <a:cubicBezTo>
                      <a:pt x="0" y="1346"/>
                      <a:pt x="8788" y="2856"/>
                      <a:pt x="15194" y="1"/>
                    </a:cubicBezTo>
                  </a:path>
                </a:pathLst>
              </a:custGeom>
              <a:solidFill>
                <a:schemeClr val="accen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9"/>
              <p:cNvSpPr/>
              <p:nvPr/>
            </p:nvSpPr>
            <p:spPr>
              <a:xfrm>
                <a:off x="6409948" y="1593444"/>
                <a:ext cx="1397904" cy="1877149"/>
              </a:xfrm>
              <a:custGeom>
                <a:rect b="b" l="l" r="r" t="t"/>
                <a:pathLst>
                  <a:path extrusionOk="0" h="38362" w="28568">
                    <a:moveTo>
                      <a:pt x="3659" y="1"/>
                    </a:moveTo>
                    <a:cubicBezTo>
                      <a:pt x="3385" y="1"/>
                      <a:pt x="3214" y="330"/>
                      <a:pt x="3263" y="692"/>
                    </a:cubicBezTo>
                    <a:cubicBezTo>
                      <a:pt x="3336" y="1232"/>
                      <a:pt x="4000" y="3040"/>
                      <a:pt x="4000" y="3040"/>
                    </a:cubicBezTo>
                    <a:cubicBezTo>
                      <a:pt x="4000" y="3040"/>
                      <a:pt x="3509" y="3148"/>
                      <a:pt x="3435" y="3515"/>
                    </a:cubicBezTo>
                    <a:cubicBezTo>
                      <a:pt x="3435" y="3515"/>
                      <a:pt x="2835" y="3094"/>
                      <a:pt x="2387" y="3094"/>
                    </a:cubicBezTo>
                    <a:cubicBezTo>
                      <a:pt x="2283" y="3094"/>
                      <a:pt x="2188" y="3116"/>
                      <a:pt x="2110" y="3172"/>
                    </a:cubicBezTo>
                    <a:cubicBezTo>
                      <a:pt x="1691" y="3467"/>
                      <a:pt x="1668" y="3786"/>
                      <a:pt x="1668" y="3786"/>
                    </a:cubicBezTo>
                    <a:cubicBezTo>
                      <a:pt x="1668" y="3786"/>
                      <a:pt x="1613" y="3778"/>
                      <a:pt x="1531" y="3778"/>
                    </a:cubicBezTo>
                    <a:cubicBezTo>
                      <a:pt x="1329" y="3778"/>
                      <a:pt x="962" y="3828"/>
                      <a:pt x="857" y="4179"/>
                    </a:cubicBezTo>
                    <a:cubicBezTo>
                      <a:pt x="709" y="4669"/>
                      <a:pt x="1668" y="6781"/>
                      <a:pt x="1668" y="6781"/>
                    </a:cubicBezTo>
                    <a:cubicBezTo>
                      <a:pt x="1668" y="6781"/>
                      <a:pt x="0" y="9698"/>
                      <a:pt x="488" y="11029"/>
                    </a:cubicBezTo>
                    <a:cubicBezTo>
                      <a:pt x="976" y="12359"/>
                      <a:pt x="2551" y="14048"/>
                      <a:pt x="2551" y="14048"/>
                    </a:cubicBezTo>
                    <a:cubicBezTo>
                      <a:pt x="2551" y="14048"/>
                      <a:pt x="9830" y="30864"/>
                      <a:pt x="9869" y="31029"/>
                    </a:cubicBezTo>
                    <a:cubicBezTo>
                      <a:pt x="9908" y="31195"/>
                      <a:pt x="13430" y="38196"/>
                      <a:pt x="17503" y="38354"/>
                    </a:cubicBezTo>
                    <a:cubicBezTo>
                      <a:pt x="17629" y="38359"/>
                      <a:pt x="17754" y="38362"/>
                      <a:pt x="17878" y="38362"/>
                    </a:cubicBezTo>
                    <a:cubicBezTo>
                      <a:pt x="21771" y="38362"/>
                      <a:pt x="24763" y="36013"/>
                      <a:pt x="26365" y="35031"/>
                    </a:cubicBezTo>
                    <a:cubicBezTo>
                      <a:pt x="28018" y="34018"/>
                      <a:pt x="28568" y="33645"/>
                      <a:pt x="28568" y="33645"/>
                    </a:cubicBezTo>
                    <a:lnTo>
                      <a:pt x="24158" y="25453"/>
                    </a:lnTo>
                    <a:lnTo>
                      <a:pt x="18929" y="28623"/>
                    </a:lnTo>
                    <a:cubicBezTo>
                      <a:pt x="18929" y="28623"/>
                      <a:pt x="8404" y="13652"/>
                      <a:pt x="7573" y="12177"/>
                    </a:cubicBezTo>
                    <a:cubicBezTo>
                      <a:pt x="6755" y="10723"/>
                      <a:pt x="6559" y="9945"/>
                      <a:pt x="6554" y="9922"/>
                    </a:cubicBezTo>
                    <a:lnTo>
                      <a:pt x="6554" y="9922"/>
                    </a:lnTo>
                    <a:cubicBezTo>
                      <a:pt x="6563" y="9873"/>
                      <a:pt x="7067" y="7213"/>
                      <a:pt x="6897" y="6094"/>
                    </a:cubicBezTo>
                    <a:cubicBezTo>
                      <a:pt x="6725" y="4964"/>
                      <a:pt x="4638" y="865"/>
                      <a:pt x="4122" y="275"/>
                    </a:cubicBezTo>
                    <a:cubicBezTo>
                      <a:pt x="3953" y="80"/>
                      <a:pt x="3793" y="1"/>
                      <a:pt x="3659" y="1"/>
                    </a:cubicBezTo>
                    <a:close/>
                  </a:path>
                </a:pathLst>
              </a:custGeom>
              <a:solidFill>
                <a:schemeClr val="dk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9"/>
              <p:cNvSpPr/>
              <p:nvPr/>
            </p:nvSpPr>
            <p:spPr>
              <a:xfrm>
                <a:off x="7336142" y="2993990"/>
                <a:ext cx="137794" cy="199840"/>
              </a:xfrm>
              <a:custGeom>
                <a:rect b="b" l="l" r="r" t="t"/>
                <a:pathLst>
                  <a:path extrusionOk="0" h="4084" w="2816">
                    <a:moveTo>
                      <a:pt x="1" y="1"/>
                    </a:moveTo>
                    <a:lnTo>
                      <a:pt x="2816" y="4083"/>
                    </a:lnTo>
                  </a:path>
                </a:pathLst>
              </a:custGeom>
              <a:solidFill>
                <a:srgbClr val="F7B7A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9"/>
              <p:cNvSpPr/>
              <p:nvPr/>
            </p:nvSpPr>
            <p:spPr>
              <a:xfrm>
                <a:off x="7336142" y="2993990"/>
                <a:ext cx="137794" cy="199840"/>
              </a:xfrm>
              <a:custGeom>
                <a:rect b="b" l="l" r="r" t="t"/>
                <a:pathLst>
                  <a:path extrusionOk="0" fill="none" h="4084" w="2816">
                    <a:moveTo>
                      <a:pt x="1" y="1"/>
                    </a:moveTo>
                    <a:lnTo>
                      <a:pt x="2816" y="4083"/>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9"/>
              <p:cNvSpPr/>
              <p:nvPr/>
            </p:nvSpPr>
            <p:spPr>
              <a:xfrm>
                <a:off x="6491518" y="1778703"/>
                <a:ext cx="43012" cy="51624"/>
              </a:xfrm>
              <a:custGeom>
                <a:rect b="b" l="l" r="r" t="t"/>
                <a:pathLst>
                  <a:path extrusionOk="0" h="1055" w="879">
                    <a:moveTo>
                      <a:pt x="1" y="0"/>
                    </a:moveTo>
                    <a:lnTo>
                      <a:pt x="879" y="1054"/>
                    </a:lnTo>
                    <a:cubicBezTo>
                      <a:pt x="585" y="367"/>
                      <a:pt x="1" y="0"/>
                      <a:pt x="1" y="0"/>
                    </a:cubicBezTo>
                    <a:close/>
                  </a:path>
                </a:pathLst>
              </a:custGeom>
              <a:solidFill>
                <a:srgbClr val="F7B7A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9"/>
              <p:cNvSpPr/>
              <p:nvPr/>
            </p:nvSpPr>
            <p:spPr>
              <a:xfrm>
                <a:off x="6491518" y="1778703"/>
                <a:ext cx="43012" cy="51624"/>
              </a:xfrm>
              <a:custGeom>
                <a:rect b="b" l="l" r="r" t="t"/>
                <a:pathLst>
                  <a:path extrusionOk="0" fill="none" h="1055" w="879">
                    <a:moveTo>
                      <a:pt x="1" y="0"/>
                    </a:moveTo>
                    <a:cubicBezTo>
                      <a:pt x="1" y="0"/>
                      <a:pt x="585" y="367"/>
                      <a:pt x="879" y="105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9"/>
              <p:cNvSpPr/>
              <p:nvPr/>
            </p:nvSpPr>
            <p:spPr>
              <a:xfrm>
                <a:off x="6574997" y="1763436"/>
                <a:ext cx="41201" cy="64102"/>
              </a:xfrm>
              <a:custGeom>
                <a:rect b="b" l="l" r="r" t="t"/>
                <a:pathLst>
                  <a:path extrusionOk="0" h="1310" w="842">
                    <a:moveTo>
                      <a:pt x="0" y="0"/>
                    </a:moveTo>
                    <a:lnTo>
                      <a:pt x="842" y="1310"/>
                    </a:lnTo>
                    <a:cubicBezTo>
                      <a:pt x="746" y="934"/>
                      <a:pt x="0" y="1"/>
                      <a:pt x="0" y="0"/>
                    </a:cubicBezTo>
                    <a:close/>
                  </a:path>
                </a:pathLst>
              </a:custGeom>
              <a:solidFill>
                <a:srgbClr val="F7B7A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9"/>
              <p:cNvSpPr/>
              <p:nvPr/>
            </p:nvSpPr>
            <p:spPr>
              <a:xfrm>
                <a:off x="6574997" y="1763436"/>
                <a:ext cx="41201" cy="64102"/>
              </a:xfrm>
              <a:custGeom>
                <a:rect b="b" l="l" r="r" t="t"/>
                <a:pathLst>
                  <a:path extrusionOk="0" fill="none" h="1310" w="842">
                    <a:moveTo>
                      <a:pt x="0" y="0"/>
                    </a:moveTo>
                    <a:cubicBezTo>
                      <a:pt x="0" y="0"/>
                      <a:pt x="746" y="934"/>
                      <a:pt x="842" y="131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9"/>
              <p:cNvSpPr/>
              <p:nvPr/>
            </p:nvSpPr>
            <p:spPr>
              <a:xfrm>
                <a:off x="6605629" y="1742150"/>
                <a:ext cx="44920" cy="58621"/>
              </a:xfrm>
              <a:custGeom>
                <a:rect b="b" l="l" r="r" t="t"/>
                <a:pathLst>
                  <a:path extrusionOk="0" h="1198" w="918">
                    <a:moveTo>
                      <a:pt x="1" y="0"/>
                    </a:moveTo>
                    <a:lnTo>
                      <a:pt x="918" y="1197"/>
                    </a:lnTo>
                  </a:path>
                </a:pathLst>
              </a:custGeom>
              <a:solidFill>
                <a:srgbClr val="F7B7A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9"/>
              <p:cNvSpPr/>
              <p:nvPr/>
            </p:nvSpPr>
            <p:spPr>
              <a:xfrm>
                <a:off x="6605629" y="1742150"/>
                <a:ext cx="44920" cy="58621"/>
              </a:xfrm>
              <a:custGeom>
                <a:rect b="b" l="l" r="r" t="t"/>
                <a:pathLst>
                  <a:path extrusionOk="0" fill="none" h="1198" w="918">
                    <a:moveTo>
                      <a:pt x="1" y="0"/>
                    </a:moveTo>
                    <a:lnTo>
                      <a:pt x="918" y="1197"/>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9"/>
              <p:cNvSpPr/>
              <p:nvPr/>
            </p:nvSpPr>
            <p:spPr>
              <a:xfrm>
                <a:off x="6073488" y="778767"/>
                <a:ext cx="42082" cy="42082"/>
              </a:xfrm>
              <a:custGeom>
                <a:rect b="b" l="l" r="r" t="t"/>
                <a:pathLst>
                  <a:path extrusionOk="0" h="860" w="860">
                    <a:moveTo>
                      <a:pt x="430" y="1"/>
                    </a:moveTo>
                    <a:cubicBezTo>
                      <a:pt x="193" y="1"/>
                      <a:pt x="0" y="193"/>
                      <a:pt x="0" y="431"/>
                    </a:cubicBezTo>
                    <a:cubicBezTo>
                      <a:pt x="0" y="667"/>
                      <a:pt x="193" y="860"/>
                      <a:pt x="430" y="860"/>
                    </a:cubicBezTo>
                    <a:cubicBezTo>
                      <a:pt x="668" y="860"/>
                      <a:pt x="859" y="667"/>
                      <a:pt x="859" y="431"/>
                    </a:cubicBezTo>
                    <a:cubicBezTo>
                      <a:pt x="859" y="193"/>
                      <a:pt x="668" y="1"/>
                      <a:pt x="430" y="1"/>
                    </a:cubicBezTo>
                    <a:close/>
                  </a:path>
                </a:pathLst>
              </a:custGeom>
              <a:solidFill>
                <a:srgbClr val="FFFFFF"/>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9"/>
              <p:cNvSpPr/>
              <p:nvPr/>
            </p:nvSpPr>
            <p:spPr>
              <a:xfrm>
                <a:off x="6035859" y="713002"/>
                <a:ext cx="63221" cy="108385"/>
              </a:xfrm>
              <a:custGeom>
                <a:rect b="b" l="l" r="r" t="t"/>
                <a:pathLst>
                  <a:path extrusionOk="0" h="2215" w="1292">
                    <a:moveTo>
                      <a:pt x="1109" y="1"/>
                    </a:moveTo>
                    <a:lnTo>
                      <a:pt x="1" y="580"/>
                    </a:lnTo>
                    <a:cubicBezTo>
                      <a:pt x="1" y="580"/>
                      <a:pt x="177" y="514"/>
                      <a:pt x="305" y="514"/>
                    </a:cubicBezTo>
                    <a:cubicBezTo>
                      <a:pt x="369" y="514"/>
                      <a:pt x="420" y="530"/>
                      <a:pt x="431" y="580"/>
                    </a:cubicBezTo>
                    <a:cubicBezTo>
                      <a:pt x="464" y="729"/>
                      <a:pt x="415" y="1573"/>
                      <a:pt x="514" y="1871"/>
                    </a:cubicBezTo>
                    <a:cubicBezTo>
                      <a:pt x="585" y="2083"/>
                      <a:pt x="641" y="2215"/>
                      <a:pt x="778" y="2215"/>
                    </a:cubicBezTo>
                    <a:cubicBezTo>
                      <a:pt x="834" y="2215"/>
                      <a:pt x="902" y="2193"/>
                      <a:pt x="989" y="2147"/>
                    </a:cubicBezTo>
                    <a:cubicBezTo>
                      <a:pt x="1291" y="1987"/>
                      <a:pt x="1173" y="696"/>
                      <a:pt x="1199" y="514"/>
                    </a:cubicBezTo>
                    <a:cubicBezTo>
                      <a:pt x="1225" y="332"/>
                      <a:pt x="1109" y="1"/>
                      <a:pt x="1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9"/>
              <p:cNvSpPr/>
              <p:nvPr/>
            </p:nvSpPr>
            <p:spPr>
              <a:xfrm>
                <a:off x="6035859" y="713002"/>
                <a:ext cx="63221" cy="112936"/>
              </a:xfrm>
              <a:custGeom>
                <a:rect b="b" l="l" r="r" t="t"/>
                <a:pathLst>
                  <a:path extrusionOk="0" fill="none" h="2308" w="1292">
                    <a:moveTo>
                      <a:pt x="1" y="580"/>
                    </a:moveTo>
                    <a:cubicBezTo>
                      <a:pt x="1" y="580"/>
                      <a:pt x="398" y="431"/>
                      <a:pt x="431" y="580"/>
                    </a:cubicBezTo>
                    <a:cubicBezTo>
                      <a:pt x="464" y="729"/>
                      <a:pt x="415" y="1573"/>
                      <a:pt x="514" y="1871"/>
                    </a:cubicBezTo>
                    <a:cubicBezTo>
                      <a:pt x="613" y="2169"/>
                      <a:pt x="685" y="2308"/>
                      <a:pt x="989" y="2147"/>
                    </a:cubicBezTo>
                    <a:cubicBezTo>
                      <a:pt x="1291" y="1987"/>
                      <a:pt x="1173" y="696"/>
                      <a:pt x="1199" y="514"/>
                    </a:cubicBezTo>
                    <a:cubicBezTo>
                      <a:pt x="1225" y="332"/>
                      <a:pt x="1109" y="1"/>
                      <a:pt x="1109"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9"/>
              <p:cNvSpPr/>
              <p:nvPr/>
            </p:nvSpPr>
            <p:spPr>
              <a:xfrm>
                <a:off x="6089440" y="728416"/>
                <a:ext cx="42229" cy="99676"/>
              </a:xfrm>
              <a:custGeom>
                <a:rect b="b" l="l" r="r" t="t"/>
                <a:pathLst>
                  <a:path extrusionOk="0" h="2037" w="863">
                    <a:moveTo>
                      <a:pt x="94" y="0"/>
                    </a:moveTo>
                    <a:lnTo>
                      <a:pt x="108" y="315"/>
                    </a:lnTo>
                    <a:lnTo>
                      <a:pt x="29" y="1617"/>
                    </a:lnTo>
                    <a:cubicBezTo>
                      <a:pt x="1" y="1695"/>
                      <a:pt x="109" y="2036"/>
                      <a:pt x="392" y="2036"/>
                    </a:cubicBezTo>
                    <a:cubicBezTo>
                      <a:pt x="398" y="2036"/>
                      <a:pt x="405" y="2036"/>
                      <a:pt x="412" y="2036"/>
                    </a:cubicBezTo>
                    <a:cubicBezTo>
                      <a:pt x="708" y="2019"/>
                      <a:pt x="863" y="389"/>
                      <a:pt x="7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9"/>
              <p:cNvSpPr/>
              <p:nvPr/>
            </p:nvSpPr>
            <p:spPr>
              <a:xfrm>
                <a:off x="6089440" y="728416"/>
                <a:ext cx="42229" cy="100458"/>
              </a:xfrm>
              <a:custGeom>
                <a:rect b="b" l="l" r="r" t="t"/>
                <a:pathLst>
                  <a:path extrusionOk="0" fill="none" h="2053" w="863">
                    <a:moveTo>
                      <a:pt x="791" y="0"/>
                    </a:moveTo>
                    <a:cubicBezTo>
                      <a:pt x="863" y="389"/>
                      <a:pt x="708" y="2019"/>
                      <a:pt x="412" y="2036"/>
                    </a:cubicBezTo>
                    <a:cubicBezTo>
                      <a:pt x="114" y="2052"/>
                      <a:pt x="0" y="1696"/>
                      <a:pt x="29" y="1617"/>
                    </a:cubicBezTo>
                    <a:lnTo>
                      <a:pt x="108" y="315"/>
                    </a:lnTo>
                    <a:lnTo>
                      <a:pt x="94" y="0"/>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9"/>
              <p:cNvSpPr/>
              <p:nvPr/>
            </p:nvSpPr>
            <p:spPr>
              <a:xfrm>
                <a:off x="6060178" y="827308"/>
                <a:ext cx="142491" cy="131335"/>
              </a:xfrm>
              <a:custGeom>
                <a:rect b="b" l="l" r="r" t="t"/>
                <a:pathLst>
                  <a:path extrusionOk="0" h="2684" w="2912">
                    <a:moveTo>
                      <a:pt x="2515" y="1"/>
                    </a:moveTo>
                    <a:cubicBezTo>
                      <a:pt x="2320" y="1"/>
                      <a:pt x="1955" y="494"/>
                      <a:pt x="1955" y="494"/>
                    </a:cubicBezTo>
                    <a:cubicBezTo>
                      <a:pt x="1955" y="494"/>
                      <a:pt x="1357" y="527"/>
                      <a:pt x="927" y="594"/>
                    </a:cubicBezTo>
                    <a:cubicBezTo>
                      <a:pt x="497" y="660"/>
                      <a:pt x="0" y="1271"/>
                      <a:pt x="0" y="1271"/>
                    </a:cubicBezTo>
                    <a:lnTo>
                      <a:pt x="370" y="2683"/>
                    </a:lnTo>
                    <a:cubicBezTo>
                      <a:pt x="370" y="2683"/>
                      <a:pt x="869" y="2434"/>
                      <a:pt x="1257" y="2278"/>
                    </a:cubicBezTo>
                    <a:cubicBezTo>
                      <a:pt x="1645" y="2123"/>
                      <a:pt x="2746" y="841"/>
                      <a:pt x="2828" y="636"/>
                    </a:cubicBezTo>
                    <a:cubicBezTo>
                      <a:pt x="2911" y="431"/>
                      <a:pt x="2737" y="127"/>
                      <a:pt x="2565" y="15"/>
                    </a:cubicBezTo>
                    <a:cubicBezTo>
                      <a:pt x="2550" y="5"/>
                      <a:pt x="2533" y="1"/>
                      <a:pt x="25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9"/>
              <p:cNvSpPr/>
              <p:nvPr/>
            </p:nvSpPr>
            <p:spPr>
              <a:xfrm>
                <a:off x="6060178" y="822562"/>
                <a:ext cx="142491" cy="136081"/>
              </a:xfrm>
              <a:custGeom>
                <a:rect b="b" l="l" r="r" t="t"/>
                <a:pathLst>
                  <a:path extrusionOk="0" fill="none" h="2781" w="2912">
                    <a:moveTo>
                      <a:pt x="0" y="1368"/>
                    </a:moveTo>
                    <a:cubicBezTo>
                      <a:pt x="0" y="1368"/>
                      <a:pt x="497" y="757"/>
                      <a:pt x="927" y="691"/>
                    </a:cubicBezTo>
                    <a:cubicBezTo>
                      <a:pt x="1357" y="624"/>
                      <a:pt x="1955" y="591"/>
                      <a:pt x="1955" y="591"/>
                    </a:cubicBezTo>
                    <a:cubicBezTo>
                      <a:pt x="1955" y="591"/>
                      <a:pt x="2392" y="0"/>
                      <a:pt x="2565" y="112"/>
                    </a:cubicBezTo>
                    <a:cubicBezTo>
                      <a:pt x="2737" y="224"/>
                      <a:pt x="2911" y="528"/>
                      <a:pt x="2828" y="733"/>
                    </a:cubicBezTo>
                    <a:cubicBezTo>
                      <a:pt x="2746" y="938"/>
                      <a:pt x="1645" y="2220"/>
                      <a:pt x="1257" y="2375"/>
                    </a:cubicBezTo>
                    <a:cubicBezTo>
                      <a:pt x="869" y="2531"/>
                      <a:pt x="370" y="2780"/>
                      <a:pt x="370" y="2780"/>
                    </a:cubicBezTo>
                  </a:path>
                </a:pathLst>
              </a:custGeom>
              <a:solidFill>
                <a:schemeClr val="dk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9"/>
              <p:cNvSpPr/>
              <p:nvPr/>
            </p:nvSpPr>
            <p:spPr>
              <a:xfrm>
                <a:off x="6010700" y="652275"/>
                <a:ext cx="281230" cy="358207"/>
              </a:xfrm>
              <a:custGeom>
                <a:rect b="b" l="l" r="r" t="t"/>
                <a:pathLst>
                  <a:path extrusionOk="0" h="7089" w="5593">
                    <a:moveTo>
                      <a:pt x="5368" y="0"/>
                    </a:moveTo>
                    <a:cubicBezTo>
                      <a:pt x="5368" y="0"/>
                      <a:pt x="5368" y="0"/>
                      <a:pt x="5368" y="0"/>
                    </a:cubicBezTo>
                    <a:lnTo>
                      <a:pt x="5388" y="56"/>
                    </a:lnTo>
                    <a:lnTo>
                      <a:pt x="5388" y="56"/>
                    </a:lnTo>
                    <a:cubicBezTo>
                      <a:pt x="5394" y="2"/>
                      <a:pt x="5371" y="0"/>
                      <a:pt x="5368" y="0"/>
                    </a:cubicBezTo>
                    <a:close/>
                    <a:moveTo>
                      <a:pt x="5388" y="56"/>
                    </a:moveTo>
                    <a:lnTo>
                      <a:pt x="5388" y="56"/>
                    </a:lnTo>
                    <a:cubicBezTo>
                      <a:pt x="5386" y="78"/>
                      <a:pt x="5378" y="109"/>
                      <a:pt x="5363" y="153"/>
                    </a:cubicBezTo>
                    <a:cubicBezTo>
                      <a:pt x="5307" y="308"/>
                      <a:pt x="5242" y="414"/>
                      <a:pt x="5242" y="414"/>
                    </a:cubicBezTo>
                    <a:lnTo>
                      <a:pt x="1561" y="4800"/>
                    </a:lnTo>
                    <a:lnTo>
                      <a:pt x="1518" y="4958"/>
                    </a:lnTo>
                    <a:lnTo>
                      <a:pt x="1467" y="5117"/>
                    </a:lnTo>
                    <a:lnTo>
                      <a:pt x="869" y="5790"/>
                    </a:lnTo>
                    <a:lnTo>
                      <a:pt x="788" y="6010"/>
                    </a:lnTo>
                    <a:lnTo>
                      <a:pt x="1" y="7055"/>
                    </a:lnTo>
                    <a:lnTo>
                      <a:pt x="127" y="7088"/>
                    </a:lnTo>
                    <a:lnTo>
                      <a:pt x="881" y="6120"/>
                    </a:lnTo>
                    <a:lnTo>
                      <a:pt x="1090" y="5983"/>
                    </a:lnTo>
                    <a:lnTo>
                      <a:pt x="1674" y="5264"/>
                    </a:lnTo>
                    <a:lnTo>
                      <a:pt x="1879" y="5108"/>
                    </a:lnTo>
                    <a:lnTo>
                      <a:pt x="5592" y="612"/>
                    </a:lnTo>
                    <a:lnTo>
                      <a:pt x="5388" y="56"/>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9"/>
              <p:cNvSpPr/>
              <p:nvPr/>
            </p:nvSpPr>
            <p:spPr>
              <a:xfrm>
                <a:off x="6084547" y="535132"/>
                <a:ext cx="320067" cy="385735"/>
              </a:xfrm>
              <a:custGeom>
                <a:rect b="b" l="l" r="r" t="t"/>
                <a:pathLst>
                  <a:path extrusionOk="0" fill="none" h="7883" w="6541">
                    <a:moveTo>
                      <a:pt x="3868" y="2266"/>
                    </a:moveTo>
                    <a:lnTo>
                      <a:pt x="5423" y="452"/>
                    </a:lnTo>
                    <a:cubicBezTo>
                      <a:pt x="5423" y="452"/>
                      <a:pt x="5682" y="1"/>
                      <a:pt x="6111" y="348"/>
                    </a:cubicBezTo>
                    <a:cubicBezTo>
                      <a:pt x="6540" y="694"/>
                      <a:pt x="6350" y="881"/>
                      <a:pt x="6193" y="1123"/>
                    </a:cubicBezTo>
                    <a:lnTo>
                      <a:pt x="4726" y="2961"/>
                    </a:lnTo>
                    <a:lnTo>
                      <a:pt x="4160" y="3144"/>
                    </a:lnTo>
                    <a:lnTo>
                      <a:pt x="308" y="7808"/>
                    </a:lnTo>
                    <a:cubicBezTo>
                      <a:pt x="308" y="7808"/>
                      <a:pt x="53" y="7882"/>
                      <a:pt x="1" y="7538"/>
                    </a:cubicBezTo>
                    <a:lnTo>
                      <a:pt x="3851" y="2876"/>
                    </a:lnTo>
                    <a:lnTo>
                      <a:pt x="3868" y="2266"/>
                    </a:ln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9"/>
              <p:cNvSpPr/>
              <p:nvPr/>
            </p:nvSpPr>
            <p:spPr>
              <a:xfrm>
                <a:off x="6048386" y="909319"/>
                <a:ext cx="47269" cy="54707"/>
              </a:xfrm>
              <a:custGeom>
                <a:rect b="b" l="l" r="r" t="t"/>
                <a:pathLst>
                  <a:path extrusionOk="0" fill="none" h="1118" w="966">
                    <a:moveTo>
                      <a:pt x="767" y="0"/>
                    </a:moveTo>
                    <a:cubicBezTo>
                      <a:pt x="767" y="0"/>
                      <a:pt x="157" y="685"/>
                      <a:pt x="78" y="805"/>
                    </a:cubicBezTo>
                    <a:cubicBezTo>
                      <a:pt x="0" y="927"/>
                      <a:pt x="187" y="1117"/>
                      <a:pt x="320" y="962"/>
                    </a:cubicBezTo>
                    <a:lnTo>
                      <a:pt x="966" y="166"/>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9"/>
              <p:cNvSpPr/>
              <p:nvPr/>
            </p:nvSpPr>
            <p:spPr>
              <a:xfrm>
                <a:off x="6009435" y="954435"/>
                <a:ext cx="47660" cy="56370"/>
              </a:xfrm>
              <a:custGeom>
                <a:rect b="b" l="l" r="r" t="t"/>
                <a:pathLst>
                  <a:path extrusionOk="0" fill="none" h="1152" w="974">
                    <a:moveTo>
                      <a:pt x="867" y="0"/>
                    </a:moveTo>
                    <a:lnTo>
                      <a:pt x="1" y="1072"/>
                    </a:lnTo>
                    <a:lnTo>
                      <a:pt x="121" y="1151"/>
                    </a:lnTo>
                    <a:lnTo>
                      <a:pt x="973" y="93"/>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9"/>
              <p:cNvSpPr/>
              <p:nvPr/>
            </p:nvSpPr>
            <p:spPr>
              <a:xfrm>
                <a:off x="6125944" y="853977"/>
                <a:ext cx="15658" cy="12478"/>
              </a:xfrm>
              <a:custGeom>
                <a:rect b="b" l="l" r="r" t="t"/>
                <a:pathLst>
                  <a:path extrusionOk="0" fill="none" h="255" w="320">
                    <a:moveTo>
                      <a:pt x="0" y="0"/>
                    </a:moveTo>
                    <a:cubicBezTo>
                      <a:pt x="0" y="0"/>
                      <a:pt x="59" y="248"/>
                      <a:pt x="319" y="25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9"/>
              <p:cNvSpPr/>
              <p:nvPr/>
            </p:nvSpPr>
            <p:spPr>
              <a:xfrm>
                <a:off x="6169542" y="801080"/>
                <a:ext cx="16343" cy="13310"/>
              </a:xfrm>
              <a:custGeom>
                <a:rect b="b" l="l" r="r" t="t"/>
                <a:pathLst>
                  <a:path extrusionOk="0" fill="none" h="272" w="334">
                    <a:moveTo>
                      <a:pt x="0" y="1"/>
                    </a:moveTo>
                    <a:cubicBezTo>
                      <a:pt x="0" y="1"/>
                      <a:pt x="71" y="272"/>
                      <a:pt x="333" y="24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9"/>
              <p:cNvSpPr/>
              <p:nvPr/>
            </p:nvSpPr>
            <p:spPr>
              <a:xfrm>
                <a:off x="6214903" y="746129"/>
                <a:ext cx="16099" cy="12037"/>
              </a:xfrm>
              <a:custGeom>
                <a:rect b="b" l="l" r="r" t="t"/>
                <a:pathLst>
                  <a:path extrusionOk="0" fill="none" h="246" w="329">
                    <a:moveTo>
                      <a:pt x="1" y="0"/>
                    </a:moveTo>
                    <a:cubicBezTo>
                      <a:pt x="1" y="0"/>
                      <a:pt x="48" y="239"/>
                      <a:pt x="328" y="246"/>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9"/>
              <p:cNvSpPr/>
              <p:nvPr/>
            </p:nvSpPr>
            <p:spPr>
              <a:xfrm>
                <a:off x="6277295" y="643319"/>
                <a:ext cx="42131" cy="32002"/>
              </a:xfrm>
              <a:custGeom>
                <a:rect b="b" l="l" r="r" t="t"/>
                <a:pathLst>
                  <a:path extrusionOk="0" fill="none" h="654" w="861">
                    <a:moveTo>
                      <a:pt x="1" y="1"/>
                    </a:moveTo>
                    <a:cubicBezTo>
                      <a:pt x="1" y="1"/>
                      <a:pt x="163" y="614"/>
                      <a:pt x="860" y="65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9"/>
              <p:cNvSpPr/>
              <p:nvPr/>
            </p:nvSpPr>
            <p:spPr>
              <a:xfrm>
                <a:off x="6128977" y="730960"/>
                <a:ext cx="55049" cy="77118"/>
              </a:xfrm>
              <a:custGeom>
                <a:rect b="b" l="l" r="r" t="t"/>
                <a:pathLst>
                  <a:path extrusionOk="0" h="1576" w="1125">
                    <a:moveTo>
                      <a:pt x="440" y="0"/>
                    </a:moveTo>
                    <a:lnTo>
                      <a:pt x="1" y="395"/>
                    </a:lnTo>
                    <a:cubicBezTo>
                      <a:pt x="1" y="395"/>
                      <a:pt x="276" y="738"/>
                      <a:pt x="369" y="1055"/>
                    </a:cubicBezTo>
                    <a:cubicBezTo>
                      <a:pt x="455" y="1346"/>
                      <a:pt x="591" y="1575"/>
                      <a:pt x="803" y="1575"/>
                    </a:cubicBezTo>
                    <a:cubicBezTo>
                      <a:pt x="821" y="1575"/>
                      <a:pt x="840" y="1573"/>
                      <a:pt x="860" y="1570"/>
                    </a:cubicBezTo>
                    <a:cubicBezTo>
                      <a:pt x="1106" y="1525"/>
                      <a:pt x="1125" y="1096"/>
                      <a:pt x="1075" y="985"/>
                    </a:cubicBezTo>
                    <a:cubicBezTo>
                      <a:pt x="1025" y="875"/>
                      <a:pt x="440" y="0"/>
                      <a:pt x="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9"/>
              <p:cNvSpPr/>
              <p:nvPr/>
            </p:nvSpPr>
            <p:spPr>
              <a:xfrm>
                <a:off x="6128975" y="730950"/>
                <a:ext cx="55049" cy="79026"/>
              </a:xfrm>
              <a:custGeom>
                <a:rect b="b" l="l" r="r" t="t"/>
                <a:pathLst>
                  <a:path extrusionOk="0" fill="none" h="1615" w="1125">
                    <a:moveTo>
                      <a:pt x="1" y="395"/>
                    </a:moveTo>
                    <a:cubicBezTo>
                      <a:pt x="1" y="395"/>
                      <a:pt x="276" y="738"/>
                      <a:pt x="369" y="1055"/>
                    </a:cubicBezTo>
                    <a:cubicBezTo>
                      <a:pt x="463" y="1371"/>
                      <a:pt x="615" y="1615"/>
                      <a:pt x="860" y="1570"/>
                    </a:cubicBezTo>
                    <a:cubicBezTo>
                      <a:pt x="1106" y="1525"/>
                      <a:pt x="1125" y="1096"/>
                      <a:pt x="1075" y="985"/>
                    </a:cubicBezTo>
                    <a:cubicBezTo>
                      <a:pt x="1025" y="875"/>
                      <a:pt x="440" y="0"/>
                      <a:pt x="440" y="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9"/>
              <p:cNvSpPr/>
              <p:nvPr/>
            </p:nvSpPr>
            <p:spPr>
              <a:xfrm>
                <a:off x="7323958" y="1081023"/>
                <a:ext cx="395613" cy="778222"/>
              </a:xfrm>
              <a:custGeom>
                <a:rect b="b" l="l" r="r" t="t"/>
                <a:pathLst>
                  <a:path extrusionOk="0" fill="none" h="15904" w="8371">
                    <a:moveTo>
                      <a:pt x="4251" y="44"/>
                    </a:moveTo>
                    <a:cubicBezTo>
                      <a:pt x="4185" y="0"/>
                      <a:pt x="947" y="638"/>
                      <a:pt x="750" y="2731"/>
                    </a:cubicBezTo>
                    <a:cubicBezTo>
                      <a:pt x="551" y="4823"/>
                      <a:pt x="419" y="8788"/>
                      <a:pt x="441" y="9405"/>
                    </a:cubicBezTo>
                    <a:cubicBezTo>
                      <a:pt x="462" y="10022"/>
                      <a:pt x="0" y="14406"/>
                      <a:pt x="3591" y="15154"/>
                    </a:cubicBezTo>
                    <a:cubicBezTo>
                      <a:pt x="7181" y="15903"/>
                      <a:pt x="8108" y="12835"/>
                      <a:pt x="8370" y="11961"/>
                    </a:cubicBezTo>
                  </a:path>
                </a:pathLst>
              </a:custGeom>
              <a:solidFill>
                <a:schemeClr val="dk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9"/>
              <p:cNvSpPr/>
              <p:nvPr/>
            </p:nvSpPr>
            <p:spPr>
              <a:xfrm>
                <a:off x="7321022" y="1455602"/>
                <a:ext cx="432319" cy="375214"/>
              </a:xfrm>
              <a:custGeom>
                <a:rect b="b" l="l" r="r" t="t"/>
                <a:pathLst>
                  <a:path extrusionOk="0" h="7668" w="8835">
                    <a:moveTo>
                      <a:pt x="3959" y="1"/>
                    </a:moveTo>
                    <a:cubicBezTo>
                      <a:pt x="2708" y="1"/>
                      <a:pt x="501" y="1750"/>
                      <a:pt x="501" y="1750"/>
                    </a:cubicBezTo>
                    <a:lnTo>
                      <a:pt x="500" y="1750"/>
                    </a:lnTo>
                    <a:cubicBezTo>
                      <a:pt x="0" y="4580"/>
                      <a:pt x="1357" y="6753"/>
                      <a:pt x="3268" y="7423"/>
                    </a:cubicBezTo>
                    <a:cubicBezTo>
                      <a:pt x="3734" y="7587"/>
                      <a:pt x="4206" y="7667"/>
                      <a:pt x="4664" y="7667"/>
                    </a:cubicBezTo>
                    <a:cubicBezTo>
                      <a:pt x="6083" y="7667"/>
                      <a:pt x="7375" y="6896"/>
                      <a:pt x="8004" y="5437"/>
                    </a:cubicBezTo>
                    <a:cubicBezTo>
                      <a:pt x="8834" y="3505"/>
                      <a:pt x="8004" y="1650"/>
                      <a:pt x="8004" y="1650"/>
                    </a:cubicBezTo>
                    <a:cubicBezTo>
                      <a:pt x="8004" y="1650"/>
                      <a:pt x="5235" y="28"/>
                      <a:pt x="3988" y="1"/>
                    </a:cubicBezTo>
                    <a:cubicBezTo>
                      <a:pt x="3978" y="1"/>
                      <a:pt x="3969" y="1"/>
                      <a:pt x="3959" y="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9"/>
              <p:cNvSpPr/>
              <p:nvPr/>
            </p:nvSpPr>
            <p:spPr>
              <a:xfrm>
                <a:off x="6496500" y="1350450"/>
                <a:ext cx="96900" cy="32100"/>
              </a:xfrm>
              <a:prstGeom prst="ellipse">
                <a:avLst/>
              </a:pr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p39"/>
            <p:cNvSpPr/>
            <p:nvPr/>
          </p:nvSpPr>
          <p:spPr>
            <a:xfrm rot="7810112">
              <a:off x="6257819" y="579952"/>
              <a:ext cx="163711" cy="61958"/>
            </a:xfrm>
            <a:prstGeom prst="roundRect">
              <a:avLst>
                <a:gd fmla="val 33687" name="adj"/>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39"/>
          <p:cNvGrpSpPr/>
          <p:nvPr/>
        </p:nvGrpSpPr>
        <p:grpSpPr>
          <a:xfrm>
            <a:off x="4561817" y="556502"/>
            <a:ext cx="622654" cy="732352"/>
            <a:chOff x="2302650" y="4474650"/>
            <a:chExt cx="553175" cy="650575"/>
          </a:xfrm>
        </p:grpSpPr>
        <p:sp>
          <p:nvSpPr>
            <p:cNvPr id="515" name="Google Shape;515;p39"/>
            <p:cNvSpPr/>
            <p:nvPr/>
          </p:nvSpPr>
          <p:spPr>
            <a:xfrm>
              <a:off x="2302650" y="4474650"/>
              <a:ext cx="553175" cy="650575"/>
            </a:xfrm>
            <a:custGeom>
              <a:rect b="b" l="l" r="r" t="t"/>
              <a:pathLst>
                <a:path extrusionOk="0" h="26023" w="22127">
                  <a:moveTo>
                    <a:pt x="11362" y="4202"/>
                  </a:moveTo>
                  <a:cubicBezTo>
                    <a:pt x="14509" y="4202"/>
                    <a:pt x="17060" y="6753"/>
                    <a:pt x="17060" y="9900"/>
                  </a:cubicBezTo>
                  <a:cubicBezTo>
                    <a:pt x="17060" y="13047"/>
                    <a:pt x="14509" y="15598"/>
                    <a:pt x="11362" y="15598"/>
                  </a:cubicBezTo>
                  <a:cubicBezTo>
                    <a:pt x="8215" y="15598"/>
                    <a:pt x="5663" y="13047"/>
                    <a:pt x="5663" y="9900"/>
                  </a:cubicBezTo>
                  <a:cubicBezTo>
                    <a:pt x="5663" y="6753"/>
                    <a:pt x="8215" y="4202"/>
                    <a:pt x="11362" y="4202"/>
                  </a:cubicBezTo>
                  <a:close/>
                  <a:moveTo>
                    <a:pt x="10812" y="0"/>
                  </a:moveTo>
                  <a:cubicBezTo>
                    <a:pt x="10604" y="0"/>
                    <a:pt x="10395" y="6"/>
                    <a:pt x="10184" y="19"/>
                  </a:cubicBezTo>
                  <a:cubicBezTo>
                    <a:pt x="4922" y="349"/>
                    <a:pt x="627" y="4598"/>
                    <a:pt x="242" y="9856"/>
                  </a:cubicBezTo>
                  <a:cubicBezTo>
                    <a:pt x="1" y="13166"/>
                    <a:pt x="1273" y="16185"/>
                    <a:pt x="3437" y="18292"/>
                  </a:cubicBezTo>
                  <a:cubicBezTo>
                    <a:pt x="3437" y="18292"/>
                    <a:pt x="10907" y="25865"/>
                    <a:pt x="11063" y="26022"/>
                  </a:cubicBezTo>
                  <a:cubicBezTo>
                    <a:pt x="11219" y="25864"/>
                    <a:pt x="18690" y="18292"/>
                    <a:pt x="18690" y="18292"/>
                  </a:cubicBezTo>
                  <a:cubicBezTo>
                    <a:pt x="20854" y="16185"/>
                    <a:pt x="22127" y="13166"/>
                    <a:pt x="21884" y="9856"/>
                  </a:cubicBezTo>
                  <a:cubicBezTo>
                    <a:pt x="21499" y="4598"/>
                    <a:pt x="17204" y="349"/>
                    <a:pt x="11942" y="19"/>
                  </a:cubicBezTo>
                  <a:cubicBezTo>
                    <a:pt x="11732" y="6"/>
                    <a:pt x="11522" y="0"/>
                    <a:pt x="11314" y="0"/>
                  </a:cubicBezTo>
                  <a:cubicBezTo>
                    <a:pt x="11230" y="0"/>
                    <a:pt x="11147" y="1"/>
                    <a:pt x="11063" y="3"/>
                  </a:cubicBezTo>
                  <a:cubicBezTo>
                    <a:pt x="10980" y="1"/>
                    <a:pt x="10896" y="0"/>
                    <a:pt x="108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9"/>
            <p:cNvSpPr/>
            <p:nvPr/>
          </p:nvSpPr>
          <p:spPr>
            <a:xfrm>
              <a:off x="2325175" y="4496475"/>
              <a:ext cx="508100" cy="597675"/>
            </a:xfrm>
            <a:custGeom>
              <a:rect b="b" l="l" r="r" t="t"/>
              <a:pathLst>
                <a:path extrusionOk="0" fill="none" h="23907" w="20324">
                  <a:moveTo>
                    <a:pt x="3157" y="16806"/>
                  </a:moveTo>
                  <a:cubicBezTo>
                    <a:pt x="1069" y="14772"/>
                    <a:pt x="1" y="11948"/>
                    <a:pt x="213" y="9047"/>
                  </a:cubicBezTo>
                  <a:cubicBezTo>
                    <a:pt x="567" y="4203"/>
                    <a:pt x="4489" y="322"/>
                    <a:pt x="9338" y="17"/>
                  </a:cubicBezTo>
                  <a:cubicBezTo>
                    <a:pt x="9531" y="5"/>
                    <a:pt x="9724" y="1"/>
                    <a:pt x="9915" y="1"/>
                  </a:cubicBezTo>
                  <a:lnTo>
                    <a:pt x="10147" y="3"/>
                  </a:lnTo>
                  <a:lnTo>
                    <a:pt x="10410" y="1"/>
                  </a:lnTo>
                  <a:cubicBezTo>
                    <a:pt x="10601" y="1"/>
                    <a:pt x="10793" y="5"/>
                    <a:pt x="10987" y="17"/>
                  </a:cubicBezTo>
                  <a:cubicBezTo>
                    <a:pt x="15835" y="322"/>
                    <a:pt x="19758" y="4203"/>
                    <a:pt x="20111" y="9047"/>
                  </a:cubicBezTo>
                  <a:cubicBezTo>
                    <a:pt x="20324" y="11948"/>
                    <a:pt x="19255" y="14772"/>
                    <a:pt x="17180" y="16794"/>
                  </a:cubicBezTo>
                  <a:cubicBezTo>
                    <a:pt x="17169" y="16803"/>
                    <a:pt x="11985" y="22059"/>
                    <a:pt x="10162" y="23906"/>
                  </a:cubicBezTo>
                  <a:cubicBezTo>
                    <a:pt x="8340" y="22059"/>
                    <a:pt x="3157" y="16806"/>
                    <a:pt x="3157" y="16806"/>
                  </a:cubicBezTo>
                  <a:close/>
                </a:path>
              </a:pathLst>
            </a:custGeom>
            <a:noFill/>
            <a:ln cap="flat" cmpd="sng" w="9525">
              <a:solidFill>
                <a:schemeClr val="accent3"/>
              </a:solidFill>
              <a:prstDash val="solid"/>
              <a:miter lim="11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39"/>
          <p:cNvSpPr/>
          <p:nvPr/>
        </p:nvSpPr>
        <p:spPr>
          <a:xfrm>
            <a:off x="7756924" y="510675"/>
            <a:ext cx="818255" cy="778184"/>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8" name="Google Shape;518;p39"/>
          <p:cNvGrpSpPr/>
          <p:nvPr/>
        </p:nvGrpSpPr>
        <p:grpSpPr>
          <a:xfrm>
            <a:off x="5152772" y="3132661"/>
            <a:ext cx="705586" cy="881849"/>
            <a:chOff x="2050625" y="571600"/>
            <a:chExt cx="529600" cy="661900"/>
          </a:xfrm>
        </p:grpSpPr>
        <p:sp>
          <p:nvSpPr>
            <p:cNvPr id="519" name="Google Shape;519;p39"/>
            <p:cNvSpPr/>
            <p:nvPr/>
          </p:nvSpPr>
          <p:spPr>
            <a:xfrm>
              <a:off x="2050625" y="571600"/>
              <a:ext cx="529600" cy="661900"/>
            </a:xfrm>
            <a:custGeom>
              <a:rect b="b" l="l" r="r" t="t"/>
              <a:pathLst>
                <a:path extrusionOk="0" h="26476" w="21184">
                  <a:moveTo>
                    <a:pt x="19355" y="3207"/>
                  </a:moveTo>
                  <a:cubicBezTo>
                    <a:pt x="19254" y="3566"/>
                    <a:pt x="18953" y="3875"/>
                    <a:pt x="18953" y="3875"/>
                  </a:cubicBezTo>
                  <a:lnTo>
                    <a:pt x="13966" y="10120"/>
                  </a:lnTo>
                  <a:cubicBezTo>
                    <a:pt x="17094" y="10360"/>
                    <a:pt x="16463" y="12647"/>
                    <a:pt x="16463" y="12647"/>
                  </a:cubicBezTo>
                  <a:cubicBezTo>
                    <a:pt x="19365" y="12838"/>
                    <a:pt x="18767" y="15417"/>
                    <a:pt x="18767" y="15417"/>
                  </a:cubicBezTo>
                  <a:cubicBezTo>
                    <a:pt x="21183" y="16549"/>
                    <a:pt x="20277" y="18349"/>
                    <a:pt x="16940" y="22194"/>
                  </a:cubicBezTo>
                  <a:cubicBezTo>
                    <a:pt x="13604" y="26037"/>
                    <a:pt x="9764" y="26476"/>
                    <a:pt x="6874" y="24788"/>
                  </a:cubicBezTo>
                  <a:cubicBezTo>
                    <a:pt x="3378" y="22744"/>
                    <a:pt x="1625" y="20238"/>
                    <a:pt x="2298" y="16076"/>
                  </a:cubicBezTo>
                  <a:cubicBezTo>
                    <a:pt x="2853" y="12654"/>
                    <a:pt x="2342" y="12824"/>
                    <a:pt x="1171" y="9370"/>
                  </a:cubicBezTo>
                  <a:cubicBezTo>
                    <a:pt x="1" y="5916"/>
                    <a:pt x="2827" y="6269"/>
                    <a:pt x="2827" y="6269"/>
                  </a:cubicBezTo>
                  <a:cubicBezTo>
                    <a:pt x="7047" y="8005"/>
                    <a:pt x="6462" y="12362"/>
                    <a:pt x="6462" y="12362"/>
                  </a:cubicBezTo>
                  <a:lnTo>
                    <a:pt x="15195" y="1428"/>
                  </a:lnTo>
                  <a:cubicBezTo>
                    <a:pt x="15462" y="1094"/>
                    <a:pt x="15793" y="808"/>
                    <a:pt x="16183" y="631"/>
                  </a:cubicBezTo>
                  <a:cubicBezTo>
                    <a:pt x="17568" y="1"/>
                    <a:pt x="18627" y="957"/>
                    <a:pt x="18627" y="957"/>
                  </a:cubicBezTo>
                  <a:cubicBezTo>
                    <a:pt x="19271" y="1401"/>
                    <a:pt x="19356" y="2033"/>
                    <a:pt x="19413" y="2455"/>
                  </a:cubicBezTo>
                  <a:cubicBezTo>
                    <a:pt x="19413" y="2455"/>
                    <a:pt x="19484" y="2743"/>
                    <a:pt x="19355" y="3207"/>
                  </a:cubicBezTo>
                  <a:close/>
                </a:path>
              </a:pathLst>
            </a:custGeom>
            <a:solidFill>
              <a:schemeClr val="l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9"/>
            <p:cNvSpPr/>
            <p:nvPr/>
          </p:nvSpPr>
          <p:spPr>
            <a:xfrm>
              <a:off x="2447725" y="611575"/>
              <a:ext cx="55900" cy="55900"/>
            </a:xfrm>
            <a:custGeom>
              <a:rect b="b" l="l" r="r" t="t"/>
              <a:pathLst>
                <a:path extrusionOk="0" h="2236" w="2236">
                  <a:moveTo>
                    <a:pt x="1118" y="2236"/>
                  </a:moveTo>
                  <a:lnTo>
                    <a:pt x="1118" y="2236"/>
                  </a:lnTo>
                  <a:cubicBezTo>
                    <a:pt x="501" y="2236"/>
                    <a:pt x="1" y="1736"/>
                    <a:pt x="1" y="1118"/>
                  </a:cubicBezTo>
                  <a:lnTo>
                    <a:pt x="1" y="1118"/>
                  </a:lnTo>
                  <a:cubicBezTo>
                    <a:pt x="1" y="501"/>
                    <a:pt x="501" y="1"/>
                    <a:pt x="1118" y="1"/>
                  </a:cubicBezTo>
                  <a:lnTo>
                    <a:pt x="1118" y="1"/>
                  </a:lnTo>
                  <a:cubicBezTo>
                    <a:pt x="1735" y="1"/>
                    <a:pt x="2236" y="501"/>
                    <a:pt x="2236" y="1118"/>
                  </a:cubicBezTo>
                  <a:lnTo>
                    <a:pt x="2236" y="1118"/>
                  </a:lnTo>
                  <a:cubicBezTo>
                    <a:pt x="2236" y="1736"/>
                    <a:pt x="1735" y="2236"/>
                    <a:pt x="1118" y="2236"/>
                  </a:cubicBezTo>
                  <a:close/>
                </a:path>
              </a:pathLst>
            </a:custGeom>
            <a:solidFill>
              <a:schemeClr val="l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9"/>
            <p:cNvSpPr/>
            <p:nvPr/>
          </p:nvSpPr>
          <p:spPr>
            <a:xfrm>
              <a:off x="2324875" y="824575"/>
              <a:ext cx="137325" cy="135475"/>
            </a:xfrm>
            <a:custGeom>
              <a:rect b="b" l="l" r="r" t="t"/>
              <a:pathLst>
                <a:path extrusionOk="0" h="5419" w="5493">
                  <a:moveTo>
                    <a:pt x="2996" y="1"/>
                  </a:moveTo>
                  <a:lnTo>
                    <a:pt x="587" y="2680"/>
                  </a:lnTo>
                  <a:cubicBezTo>
                    <a:pt x="1" y="3332"/>
                    <a:pt x="31" y="4331"/>
                    <a:pt x="657" y="4947"/>
                  </a:cubicBezTo>
                  <a:cubicBezTo>
                    <a:pt x="976" y="5261"/>
                    <a:pt x="1392" y="5418"/>
                    <a:pt x="1809" y="5418"/>
                  </a:cubicBezTo>
                  <a:cubicBezTo>
                    <a:pt x="2217" y="5418"/>
                    <a:pt x="2624" y="5267"/>
                    <a:pt x="2941" y="4965"/>
                  </a:cubicBezTo>
                  <a:lnTo>
                    <a:pt x="5493" y="2528"/>
                  </a:lnTo>
                  <a:lnTo>
                    <a:pt x="29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9"/>
            <p:cNvSpPr/>
            <p:nvPr/>
          </p:nvSpPr>
          <p:spPr>
            <a:xfrm>
              <a:off x="2324875" y="824575"/>
              <a:ext cx="137325" cy="139425"/>
            </a:xfrm>
            <a:custGeom>
              <a:rect b="b" l="l" r="r" t="t"/>
              <a:pathLst>
                <a:path extrusionOk="0" fill="none" h="5577" w="5493">
                  <a:moveTo>
                    <a:pt x="2996" y="1"/>
                  </a:moveTo>
                  <a:lnTo>
                    <a:pt x="587" y="2680"/>
                  </a:lnTo>
                  <a:cubicBezTo>
                    <a:pt x="1" y="3332"/>
                    <a:pt x="31" y="4331"/>
                    <a:pt x="657" y="4947"/>
                  </a:cubicBezTo>
                  <a:lnTo>
                    <a:pt x="657" y="4947"/>
                  </a:lnTo>
                  <a:cubicBezTo>
                    <a:pt x="1289" y="5569"/>
                    <a:pt x="2301" y="5577"/>
                    <a:pt x="2941" y="4965"/>
                  </a:cubicBezTo>
                  <a:lnTo>
                    <a:pt x="5493" y="2528"/>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9"/>
            <p:cNvSpPr/>
            <p:nvPr/>
          </p:nvSpPr>
          <p:spPr>
            <a:xfrm>
              <a:off x="2384775" y="887750"/>
              <a:ext cx="146425" cy="197000"/>
            </a:xfrm>
            <a:custGeom>
              <a:rect b="b" l="l" r="r" t="t"/>
              <a:pathLst>
                <a:path extrusionOk="0" h="7880" w="5857">
                  <a:moveTo>
                    <a:pt x="5401" y="2770"/>
                  </a:moveTo>
                  <a:lnTo>
                    <a:pt x="4575" y="3568"/>
                  </a:lnTo>
                  <a:lnTo>
                    <a:pt x="4617" y="3670"/>
                  </a:lnTo>
                  <a:lnTo>
                    <a:pt x="5401" y="2770"/>
                  </a:lnTo>
                  <a:close/>
                  <a:moveTo>
                    <a:pt x="3098" y="1"/>
                  </a:moveTo>
                  <a:lnTo>
                    <a:pt x="587" y="2862"/>
                  </a:lnTo>
                  <a:cubicBezTo>
                    <a:pt x="0" y="3514"/>
                    <a:pt x="31" y="4513"/>
                    <a:pt x="656" y="5129"/>
                  </a:cubicBezTo>
                  <a:cubicBezTo>
                    <a:pt x="976" y="5443"/>
                    <a:pt x="1392" y="5600"/>
                    <a:pt x="1808" y="5600"/>
                  </a:cubicBezTo>
                  <a:cubicBezTo>
                    <a:pt x="2216" y="5600"/>
                    <a:pt x="2624" y="5449"/>
                    <a:pt x="2941" y="5146"/>
                  </a:cubicBezTo>
                  <a:lnTo>
                    <a:pt x="4575" y="3568"/>
                  </a:lnTo>
                  <a:lnTo>
                    <a:pt x="3098" y="1"/>
                  </a:lnTo>
                  <a:close/>
                  <a:moveTo>
                    <a:pt x="4617" y="3670"/>
                  </a:moveTo>
                  <a:lnTo>
                    <a:pt x="2905" y="5636"/>
                  </a:lnTo>
                  <a:cubicBezTo>
                    <a:pt x="2443" y="6159"/>
                    <a:pt x="2447" y="6945"/>
                    <a:pt x="2915" y="7464"/>
                  </a:cubicBezTo>
                  <a:cubicBezTo>
                    <a:pt x="3245" y="7764"/>
                    <a:pt x="3571" y="7880"/>
                    <a:pt x="3882" y="7880"/>
                  </a:cubicBezTo>
                  <a:cubicBezTo>
                    <a:pt x="4720" y="7880"/>
                    <a:pt x="5447" y="7037"/>
                    <a:pt x="5856" y="6664"/>
                  </a:cubicBezTo>
                  <a:lnTo>
                    <a:pt x="4617" y="367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9"/>
            <p:cNvSpPr/>
            <p:nvPr/>
          </p:nvSpPr>
          <p:spPr>
            <a:xfrm>
              <a:off x="2384775" y="887750"/>
              <a:ext cx="146425" cy="214275"/>
            </a:xfrm>
            <a:custGeom>
              <a:rect b="b" l="l" r="r" t="t"/>
              <a:pathLst>
                <a:path extrusionOk="0" fill="none" h="8571" w="5857">
                  <a:moveTo>
                    <a:pt x="5856" y="6664"/>
                  </a:moveTo>
                  <a:cubicBezTo>
                    <a:pt x="5295" y="7176"/>
                    <a:pt x="4136" y="8570"/>
                    <a:pt x="2915" y="7464"/>
                  </a:cubicBezTo>
                  <a:lnTo>
                    <a:pt x="2915" y="7464"/>
                  </a:lnTo>
                  <a:cubicBezTo>
                    <a:pt x="2447" y="6945"/>
                    <a:pt x="2443" y="6159"/>
                    <a:pt x="2905" y="5636"/>
                  </a:cubicBezTo>
                  <a:lnTo>
                    <a:pt x="5401" y="2770"/>
                  </a:lnTo>
                  <a:lnTo>
                    <a:pt x="2941" y="5146"/>
                  </a:lnTo>
                  <a:cubicBezTo>
                    <a:pt x="2300" y="5759"/>
                    <a:pt x="1289" y="5750"/>
                    <a:pt x="656" y="5129"/>
                  </a:cubicBezTo>
                  <a:lnTo>
                    <a:pt x="656" y="5129"/>
                  </a:lnTo>
                  <a:cubicBezTo>
                    <a:pt x="31" y="4513"/>
                    <a:pt x="0" y="3514"/>
                    <a:pt x="587" y="2862"/>
                  </a:cubicBezTo>
                  <a:lnTo>
                    <a:pt x="3098" y="1"/>
                  </a:lnTo>
                </a:path>
              </a:pathLst>
            </a:custGeom>
            <a:solidFill>
              <a:schemeClr val="l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 name="Google Shape;525;p39"/>
          <p:cNvGrpSpPr/>
          <p:nvPr/>
        </p:nvGrpSpPr>
        <p:grpSpPr>
          <a:xfrm>
            <a:off x="4650113" y="342125"/>
            <a:ext cx="3973650" cy="3615225"/>
            <a:chOff x="4650113" y="342125"/>
            <a:chExt cx="3973650" cy="3615225"/>
          </a:xfrm>
        </p:grpSpPr>
        <p:grpSp>
          <p:nvGrpSpPr>
            <p:cNvPr id="526" name="Google Shape;526;p39"/>
            <p:cNvGrpSpPr/>
            <p:nvPr/>
          </p:nvGrpSpPr>
          <p:grpSpPr>
            <a:xfrm>
              <a:off x="4650113" y="2375700"/>
              <a:ext cx="389750" cy="385750"/>
              <a:chOff x="3382475" y="1831100"/>
              <a:chExt cx="389750" cy="385750"/>
            </a:xfrm>
          </p:grpSpPr>
          <p:sp>
            <p:nvSpPr>
              <p:cNvPr id="527" name="Google Shape;527;p39"/>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9"/>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9"/>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9"/>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39"/>
            <p:cNvGrpSpPr/>
            <p:nvPr/>
          </p:nvGrpSpPr>
          <p:grpSpPr>
            <a:xfrm>
              <a:off x="6593713" y="342125"/>
              <a:ext cx="389750" cy="385750"/>
              <a:chOff x="3382475" y="1831100"/>
              <a:chExt cx="389750" cy="385750"/>
            </a:xfrm>
          </p:grpSpPr>
          <p:sp>
            <p:nvSpPr>
              <p:cNvPr id="532" name="Google Shape;532;p39"/>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9"/>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9"/>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9"/>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39"/>
            <p:cNvGrpSpPr/>
            <p:nvPr/>
          </p:nvGrpSpPr>
          <p:grpSpPr>
            <a:xfrm>
              <a:off x="8234013" y="3571600"/>
              <a:ext cx="389750" cy="385750"/>
              <a:chOff x="3382475" y="1831100"/>
              <a:chExt cx="389750" cy="385750"/>
            </a:xfrm>
          </p:grpSpPr>
          <p:sp>
            <p:nvSpPr>
              <p:cNvPr id="537" name="Google Shape;537;p39"/>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9"/>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9"/>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9"/>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48"/>
          <p:cNvSpPr/>
          <p:nvPr/>
        </p:nvSpPr>
        <p:spPr>
          <a:xfrm>
            <a:off x="6191700" y="1252513"/>
            <a:ext cx="2247000" cy="1303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8"/>
          <p:cNvSpPr txBox="1"/>
          <p:nvPr>
            <p:ph type="title"/>
          </p:nvPr>
        </p:nvSpPr>
        <p:spPr>
          <a:xfrm>
            <a:off x="3571975" y="2681175"/>
            <a:ext cx="4857000" cy="716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Materials and Methods</a:t>
            </a:r>
            <a:endParaRPr/>
          </a:p>
        </p:txBody>
      </p:sp>
      <p:sp>
        <p:nvSpPr>
          <p:cNvPr id="796" name="Google Shape;796;p48"/>
          <p:cNvSpPr txBox="1"/>
          <p:nvPr>
            <p:ph idx="2" type="title"/>
          </p:nvPr>
        </p:nvSpPr>
        <p:spPr>
          <a:xfrm>
            <a:off x="6388500" y="1195363"/>
            <a:ext cx="1853400" cy="120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797" name="Google Shape;797;p48"/>
          <p:cNvSpPr/>
          <p:nvPr/>
        </p:nvSpPr>
        <p:spPr>
          <a:xfrm>
            <a:off x="2978769" y="2306723"/>
            <a:ext cx="29227" cy="331431"/>
          </a:xfrm>
          <a:custGeom>
            <a:rect b="b" l="l" r="r" t="t"/>
            <a:pathLst>
              <a:path extrusionOk="0" fill="none" h="5704" w="503">
                <a:moveTo>
                  <a:pt x="0" y="1"/>
                </a:moveTo>
                <a:lnTo>
                  <a:pt x="503" y="5704"/>
                </a:lnTo>
              </a:path>
            </a:pathLst>
          </a:custGeom>
          <a:noFill/>
          <a:ln cap="rnd" cmpd="sng" w="5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8"/>
          <p:cNvSpPr/>
          <p:nvPr/>
        </p:nvSpPr>
        <p:spPr>
          <a:xfrm>
            <a:off x="3028157" y="2306723"/>
            <a:ext cx="24695" cy="331431"/>
          </a:xfrm>
          <a:custGeom>
            <a:rect b="b" l="l" r="r" t="t"/>
            <a:pathLst>
              <a:path extrusionOk="0" fill="none" h="5704" w="425">
                <a:moveTo>
                  <a:pt x="1" y="1"/>
                </a:moveTo>
                <a:lnTo>
                  <a:pt x="425" y="5704"/>
                </a:lnTo>
              </a:path>
            </a:pathLst>
          </a:custGeom>
          <a:noFill/>
          <a:ln cap="rnd" cmpd="sng" w="5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9" name="Google Shape;799;p48"/>
          <p:cNvGrpSpPr/>
          <p:nvPr/>
        </p:nvGrpSpPr>
        <p:grpSpPr>
          <a:xfrm>
            <a:off x="715100" y="1195377"/>
            <a:ext cx="2632927" cy="3405455"/>
            <a:chOff x="715100" y="1195370"/>
            <a:chExt cx="2556736" cy="3405455"/>
          </a:xfrm>
        </p:grpSpPr>
        <p:sp>
          <p:nvSpPr>
            <p:cNvPr id="800" name="Google Shape;800;p48"/>
            <p:cNvSpPr/>
            <p:nvPr/>
          </p:nvSpPr>
          <p:spPr>
            <a:xfrm>
              <a:off x="2722763" y="1627838"/>
              <a:ext cx="305458" cy="630381"/>
            </a:xfrm>
            <a:custGeom>
              <a:rect b="b" l="l" r="r" t="t"/>
              <a:pathLst>
                <a:path extrusionOk="0" h="10849" w="5257">
                  <a:moveTo>
                    <a:pt x="1563" y="10468"/>
                  </a:moveTo>
                  <a:lnTo>
                    <a:pt x="1665" y="9046"/>
                  </a:lnTo>
                  <a:cubicBezTo>
                    <a:pt x="1665" y="9046"/>
                    <a:pt x="475" y="8248"/>
                    <a:pt x="324" y="7687"/>
                  </a:cubicBezTo>
                  <a:cubicBezTo>
                    <a:pt x="173" y="7126"/>
                    <a:pt x="0" y="3542"/>
                    <a:pt x="152" y="3498"/>
                  </a:cubicBezTo>
                  <a:cubicBezTo>
                    <a:pt x="303" y="3455"/>
                    <a:pt x="403" y="3521"/>
                    <a:pt x="526" y="3607"/>
                  </a:cubicBezTo>
                  <a:cubicBezTo>
                    <a:pt x="647" y="3693"/>
                    <a:pt x="1338" y="5808"/>
                    <a:pt x="1317" y="5938"/>
                  </a:cubicBezTo>
                  <a:cubicBezTo>
                    <a:pt x="1296" y="6068"/>
                    <a:pt x="2613" y="627"/>
                    <a:pt x="2892" y="520"/>
                  </a:cubicBezTo>
                  <a:lnTo>
                    <a:pt x="3174" y="411"/>
                  </a:lnTo>
                  <a:cubicBezTo>
                    <a:pt x="3174" y="411"/>
                    <a:pt x="3527" y="45"/>
                    <a:pt x="3748" y="22"/>
                  </a:cubicBezTo>
                  <a:cubicBezTo>
                    <a:pt x="3972" y="1"/>
                    <a:pt x="5257" y="10848"/>
                    <a:pt x="5257" y="10848"/>
                  </a:cubicBezTo>
                  <a:lnTo>
                    <a:pt x="1563" y="10468"/>
                  </a:lnTo>
                  <a:close/>
                </a:path>
              </a:pathLst>
            </a:custGeom>
            <a:solidFill>
              <a:schemeClr val="dk2"/>
            </a:solid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8"/>
            <p:cNvSpPr/>
            <p:nvPr/>
          </p:nvSpPr>
          <p:spPr>
            <a:xfrm>
              <a:off x="715100" y="2311546"/>
              <a:ext cx="2556736" cy="2289279"/>
            </a:xfrm>
            <a:custGeom>
              <a:rect b="b" l="l" r="r" t="t"/>
              <a:pathLst>
                <a:path extrusionOk="0" h="39399" w="44002">
                  <a:moveTo>
                    <a:pt x="24221" y="3947"/>
                  </a:moveTo>
                  <a:cubicBezTo>
                    <a:pt x="24221" y="3947"/>
                    <a:pt x="28439" y="3965"/>
                    <a:pt x="29877" y="5799"/>
                  </a:cubicBezTo>
                  <a:cubicBezTo>
                    <a:pt x="31313" y="7632"/>
                    <a:pt x="35228" y="12340"/>
                    <a:pt x="35228" y="12340"/>
                  </a:cubicBezTo>
                  <a:cubicBezTo>
                    <a:pt x="35228" y="12340"/>
                    <a:pt x="35130" y="5799"/>
                    <a:pt x="35228" y="5501"/>
                  </a:cubicBezTo>
                  <a:lnTo>
                    <a:pt x="35329" y="5204"/>
                  </a:lnTo>
                  <a:cubicBezTo>
                    <a:pt x="35329" y="5204"/>
                    <a:pt x="35032" y="99"/>
                    <a:pt x="35329" y="50"/>
                  </a:cubicBezTo>
                  <a:cubicBezTo>
                    <a:pt x="35626" y="1"/>
                    <a:pt x="40234" y="50"/>
                    <a:pt x="40234" y="50"/>
                  </a:cubicBezTo>
                  <a:lnTo>
                    <a:pt x="40729" y="5749"/>
                  </a:lnTo>
                  <a:cubicBezTo>
                    <a:pt x="40729" y="5749"/>
                    <a:pt x="41473" y="6542"/>
                    <a:pt x="41573" y="7335"/>
                  </a:cubicBezTo>
                  <a:cubicBezTo>
                    <a:pt x="41672" y="8128"/>
                    <a:pt x="44001" y="22004"/>
                    <a:pt x="41325" y="24778"/>
                  </a:cubicBezTo>
                  <a:cubicBezTo>
                    <a:pt x="38648" y="27554"/>
                    <a:pt x="31909" y="24977"/>
                    <a:pt x="31909" y="24977"/>
                  </a:cubicBezTo>
                  <a:lnTo>
                    <a:pt x="32220" y="39398"/>
                  </a:lnTo>
                  <a:lnTo>
                    <a:pt x="1" y="39398"/>
                  </a:lnTo>
                  <a:lnTo>
                    <a:pt x="1" y="5447"/>
                  </a:lnTo>
                  <a:lnTo>
                    <a:pt x="7406" y="4367"/>
                  </a:lnTo>
                  <a:cubicBezTo>
                    <a:pt x="7406" y="4367"/>
                    <a:pt x="11523" y="8833"/>
                    <a:pt x="16716" y="8909"/>
                  </a:cubicBezTo>
                  <a:cubicBezTo>
                    <a:pt x="21911" y="8982"/>
                    <a:pt x="24221" y="3947"/>
                    <a:pt x="24221" y="3947"/>
                  </a:cubicBezTo>
                  <a:close/>
                </a:path>
              </a:pathLst>
            </a:custGeom>
            <a:solidFill>
              <a:schemeClr val="accent2"/>
            </a:solid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8"/>
            <p:cNvSpPr/>
            <p:nvPr/>
          </p:nvSpPr>
          <p:spPr>
            <a:xfrm>
              <a:off x="1323506" y="1361954"/>
              <a:ext cx="750484" cy="1253441"/>
            </a:xfrm>
            <a:custGeom>
              <a:rect b="b" l="l" r="r" t="t"/>
              <a:pathLst>
                <a:path extrusionOk="0" h="21572" w="12916">
                  <a:moveTo>
                    <a:pt x="11954" y="1695"/>
                  </a:moveTo>
                  <a:cubicBezTo>
                    <a:pt x="11954" y="1695"/>
                    <a:pt x="12732" y="5634"/>
                    <a:pt x="12824" y="9345"/>
                  </a:cubicBezTo>
                  <a:cubicBezTo>
                    <a:pt x="12915" y="13054"/>
                    <a:pt x="11954" y="14978"/>
                    <a:pt x="8977" y="14886"/>
                  </a:cubicBezTo>
                  <a:lnTo>
                    <a:pt x="7696" y="14888"/>
                  </a:lnTo>
                  <a:cubicBezTo>
                    <a:pt x="7696" y="14888"/>
                    <a:pt x="7650" y="18000"/>
                    <a:pt x="8016" y="19053"/>
                  </a:cubicBezTo>
                  <a:cubicBezTo>
                    <a:pt x="8381" y="20106"/>
                    <a:pt x="8566" y="20290"/>
                    <a:pt x="8566" y="20290"/>
                  </a:cubicBezTo>
                  <a:cubicBezTo>
                    <a:pt x="8566" y="20290"/>
                    <a:pt x="5862" y="21572"/>
                    <a:pt x="3527" y="21023"/>
                  </a:cubicBezTo>
                  <a:cubicBezTo>
                    <a:pt x="1191" y="20473"/>
                    <a:pt x="412" y="19694"/>
                    <a:pt x="412" y="19694"/>
                  </a:cubicBezTo>
                  <a:cubicBezTo>
                    <a:pt x="412" y="19694"/>
                    <a:pt x="871" y="19374"/>
                    <a:pt x="962" y="16122"/>
                  </a:cubicBezTo>
                  <a:cubicBezTo>
                    <a:pt x="1054" y="12870"/>
                    <a:pt x="917" y="10763"/>
                    <a:pt x="917" y="10763"/>
                  </a:cubicBezTo>
                  <a:cubicBezTo>
                    <a:pt x="917" y="10763"/>
                    <a:pt x="1" y="9985"/>
                    <a:pt x="412" y="8290"/>
                  </a:cubicBezTo>
                  <a:cubicBezTo>
                    <a:pt x="825" y="6595"/>
                    <a:pt x="2520" y="5542"/>
                    <a:pt x="2520" y="5542"/>
                  </a:cubicBezTo>
                  <a:cubicBezTo>
                    <a:pt x="2520" y="5542"/>
                    <a:pt x="1878" y="2107"/>
                    <a:pt x="3436" y="1054"/>
                  </a:cubicBezTo>
                  <a:cubicBezTo>
                    <a:pt x="4994" y="1"/>
                    <a:pt x="11674" y="71"/>
                    <a:pt x="11954" y="1695"/>
                  </a:cubicBezTo>
                  <a:close/>
                </a:path>
              </a:pathLst>
            </a:custGeom>
            <a:solidFill>
              <a:schemeClr val="dk2"/>
            </a:solid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8"/>
            <p:cNvSpPr/>
            <p:nvPr/>
          </p:nvSpPr>
          <p:spPr>
            <a:xfrm>
              <a:off x="1322402" y="1195370"/>
              <a:ext cx="847520" cy="758445"/>
            </a:xfrm>
            <a:custGeom>
              <a:rect b="b" l="l" r="r" t="t"/>
              <a:pathLst>
                <a:path extrusionOk="0" h="13053" w="14586">
                  <a:moveTo>
                    <a:pt x="471" y="11009"/>
                  </a:moveTo>
                  <a:cubicBezTo>
                    <a:pt x="471" y="11009"/>
                    <a:pt x="1254" y="9406"/>
                    <a:pt x="2731" y="9761"/>
                  </a:cubicBezTo>
                  <a:cubicBezTo>
                    <a:pt x="4207" y="10116"/>
                    <a:pt x="3945" y="12678"/>
                    <a:pt x="4376" y="12864"/>
                  </a:cubicBezTo>
                  <a:cubicBezTo>
                    <a:pt x="4807" y="13052"/>
                    <a:pt x="5422" y="12846"/>
                    <a:pt x="5106" y="10246"/>
                  </a:cubicBezTo>
                  <a:cubicBezTo>
                    <a:pt x="4787" y="7648"/>
                    <a:pt x="3815" y="5965"/>
                    <a:pt x="3815" y="5965"/>
                  </a:cubicBezTo>
                  <a:cubicBezTo>
                    <a:pt x="3815" y="5965"/>
                    <a:pt x="4244" y="7386"/>
                    <a:pt x="4844" y="6713"/>
                  </a:cubicBezTo>
                  <a:cubicBezTo>
                    <a:pt x="5441" y="6039"/>
                    <a:pt x="4861" y="5011"/>
                    <a:pt x="4861" y="5011"/>
                  </a:cubicBezTo>
                  <a:cubicBezTo>
                    <a:pt x="4861" y="5011"/>
                    <a:pt x="9740" y="6815"/>
                    <a:pt x="12031" y="4875"/>
                  </a:cubicBezTo>
                  <a:lnTo>
                    <a:pt x="12164" y="5637"/>
                  </a:lnTo>
                  <a:cubicBezTo>
                    <a:pt x="12164" y="5637"/>
                    <a:pt x="13427" y="5721"/>
                    <a:pt x="13931" y="3478"/>
                  </a:cubicBezTo>
                  <a:cubicBezTo>
                    <a:pt x="14436" y="1235"/>
                    <a:pt x="14585" y="0"/>
                    <a:pt x="11612" y="635"/>
                  </a:cubicBezTo>
                  <a:cubicBezTo>
                    <a:pt x="8639" y="1271"/>
                    <a:pt x="6619" y="1291"/>
                    <a:pt x="4337" y="1702"/>
                  </a:cubicBezTo>
                  <a:cubicBezTo>
                    <a:pt x="2057" y="2114"/>
                    <a:pt x="0" y="3441"/>
                    <a:pt x="57" y="5946"/>
                  </a:cubicBezTo>
                  <a:cubicBezTo>
                    <a:pt x="113" y="8451"/>
                    <a:pt x="412" y="8564"/>
                    <a:pt x="206" y="9480"/>
                  </a:cubicBezTo>
                  <a:cubicBezTo>
                    <a:pt x="0" y="10396"/>
                    <a:pt x="561" y="11125"/>
                    <a:pt x="561" y="11125"/>
                  </a:cubicBezTo>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8"/>
            <p:cNvSpPr/>
            <p:nvPr/>
          </p:nvSpPr>
          <p:spPr>
            <a:xfrm>
              <a:off x="1322402" y="1195370"/>
              <a:ext cx="847520" cy="758445"/>
            </a:xfrm>
            <a:custGeom>
              <a:rect b="b" l="l" r="r" t="t"/>
              <a:pathLst>
                <a:path extrusionOk="0" fill="none" h="13053" w="14586">
                  <a:moveTo>
                    <a:pt x="471" y="11009"/>
                  </a:moveTo>
                  <a:cubicBezTo>
                    <a:pt x="471" y="11009"/>
                    <a:pt x="1254" y="9406"/>
                    <a:pt x="2731" y="9761"/>
                  </a:cubicBezTo>
                  <a:cubicBezTo>
                    <a:pt x="4207" y="10116"/>
                    <a:pt x="3945" y="12678"/>
                    <a:pt x="4376" y="12864"/>
                  </a:cubicBezTo>
                  <a:cubicBezTo>
                    <a:pt x="4807" y="13052"/>
                    <a:pt x="5422" y="12846"/>
                    <a:pt x="5106" y="10246"/>
                  </a:cubicBezTo>
                  <a:cubicBezTo>
                    <a:pt x="4787" y="7648"/>
                    <a:pt x="3815" y="5965"/>
                    <a:pt x="3815" y="5965"/>
                  </a:cubicBezTo>
                  <a:cubicBezTo>
                    <a:pt x="3815" y="5965"/>
                    <a:pt x="4244" y="7386"/>
                    <a:pt x="4844" y="6713"/>
                  </a:cubicBezTo>
                  <a:cubicBezTo>
                    <a:pt x="5441" y="6039"/>
                    <a:pt x="4861" y="5011"/>
                    <a:pt x="4861" y="5011"/>
                  </a:cubicBezTo>
                  <a:cubicBezTo>
                    <a:pt x="4861" y="5011"/>
                    <a:pt x="9740" y="6815"/>
                    <a:pt x="12031" y="4875"/>
                  </a:cubicBezTo>
                  <a:lnTo>
                    <a:pt x="12164" y="5637"/>
                  </a:lnTo>
                  <a:cubicBezTo>
                    <a:pt x="12164" y="5637"/>
                    <a:pt x="13427" y="5721"/>
                    <a:pt x="13931" y="3478"/>
                  </a:cubicBezTo>
                  <a:cubicBezTo>
                    <a:pt x="14436" y="1235"/>
                    <a:pt x="14585" y="0"/>
                    <a:pt x="11612" y="635"/>
                  </a:cubicBezTo>
                  <a:cubicBezTo>
                    <a:pt x="8639" y="1271"/>
                    <a:pt x="6619" y="1291"/>
                    <a:pt x="4337" y="1702"/>
                  </a:cubicBezTo>
                  <a:cubicBezTo>
                    <a:pt x="2057" y="2114"/>
                    <a:pt x="0" y="3441"/>
                    <a:pt x="57" y="5946"/>
                  </a:cubicBezTo>
                  <a:cubicBezTo>
                    <a:pt x="113" y="8451"/>
                    <a:pt x="412" y="8564"/>
                    <a:pt x="206" y="9480"/>
                  </a:cubicBezTo>
                  <a:cubicBezTo>
                    <a:pt x="0" y="10396"/>
                    <a:pt x="561" y="11125"/>
                    <a:pt x="561" y="11125"/>
                  </a:cubicBezTo>
                </a:path>
              </a:pathLst>
            </a:custGeom>
            <a:no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8"/>
            <p:cNvSpPr/>
            <p:nvPr/>
          </p:nvSpPr>
          <p:spPr>
            <a:xfrm>
              <a:off x="1863755" y="1709357"/>
              <a:ext cx="63625" cy="215105"/>
            </a:xfrm>
            <a:custGeom>
              <a:rect b="b" l="l" r="r" t="t"/>
              <a:pathLst>
                <a:path extrusionOk="0" fill="none" h="3702" w="1095">
                  <a:moveTo>
                    <a:pt x="1" y="1"/>
                  </a:moveTo>
                  <a:lnTo>
                    <a:pt x="1094" y="3702"/>
                  </a:lnTo>
                  <a:lnTo>
                    <a:pt x="404" y="3702"/>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8"/>
            <p:cNvSpPr/>
            <p:nvPr/>
          </p:nvSpPr>
          <p:spPr>
            <a:xfrm>
              <a:off x="1376729" y="1987326"/>
              <a:ext cx="156070" cy="66240"/>
            </a:xfrm>
            <a:custGeom>
              <a:rect b="b" l="l" r="r" t="t"/>
              <a:pathLst>
                <a:path extrusionOk="0" fill="none" h="1140" w="2686">
                  <a:moveTo>
                    <a:pt x="1" y="0"/>
                  </a:moveTo>
                  <a:cubicBezTo>
                    <a:pt x="1" y="0"/>
                    <a:pt x="1145" y="1140"/>
                    <a:pt x="2685" y="693"/>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8"/>
            <p:cNvSpPr/>
            <p:nvPr/>
          </p:nvSpPr>
          <p:spPr>
            <a:xfrm>
              <a:off x="1623961" y="1461254"/>
              <a:ext cx="410396" cy="142648"/>
            </a:xfrm>
            <a:custGeom>
              <a:rect b="b" l="l" r="r" t="t"/>
              <a:pathLst>
                <a:path extrusionOk="0" fill="none" h="2455" w="7063">
                  <a:moveTo>
                    <a:pt x="0" y="546"/>
                  </a:moveTo>
                  <a:cubicBezTo>
                    <a:pt x="0" y="546"/>
                    <a:pt x="4742" y="2455"/>
                    <a:pt x="7062"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8"/>
            <p:cNvSpPr/>
            <p:nvPr/>
          </p:nvSpPr>
          <p:spPr>
            <a:xfrm>
              <a:off x="1145359" y="2506252"/>
              <a:ext cx="977152" cy="455834"/>
            </a:xfrm>
            <a:custGeom>
              <a:rect b="b" l="l" r="r" t="t"/>
              <a:pathLst>
                <a:path extrusionOk="0" h="7845" w="16817">
                  <a:moveTo>
                    <a:pt x="11630" y="596"/>
                  </a:moveTo>
                  <a:lnTo>
                    <a:pt x="16816" y="596"/>
                  </a:lnTo>
                  <a:cubicBezTo>
                    <a:pt x="16816" y="596"/>
                    <a:pt x="16001" y="7845"/>
                    <a:pt x="8800" y="6860"/>
                  </a:cubicBezTo>
                  <a:cubicBezTo>
                    <a:pt x="1599" y="5874"/>
                    <a:pt x="1" y="1016"/>
                    <a:pt x="1" y="1016"/>
                  </a:cubicBezTo>
                  <a:lnTo>
                    <a:pt x="3478" y="0"/>
                  </a:lnTo>
                  <a:cubicBezTo>
                    <a:pt x="3478" y="0"/>
                    <a:pt x="5118" y="1839"/>
                    <a:pt x="8409" y="1467"/>
                  </a:cubicBezTo>
                  <a:cubicBezTo>
                    <a:pt x="11699" y="1092"/>
                    <a:pt x="11630" y="596"/>
                    <a:pt x="11630" y="596"/>
                  </a:cubicBezTo>
                  <a:close/>
                </a:path>
              </a:pathLst>
            </a:custGeom>
            <a:solidFill>
              <a:schemeClr val="lt1"/>
            </a:solid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8"/>
            <p:cNvSpPr/>
            <p:nvPr/>
          </p:nvSpPr>
          <p:spPr>
            <a:xfrm>
              <a:off x="2751176" y="2304515"/>
              <a:ext cx="330501" cy="341134"/>
            </a:xfrm>
            <a:custGeom>
              <a:rect b="b" l="l" r="r" t="t"/>
              <a:pathLst>
                <a:path extrusionOk="0" h="5871" w="5688">
                  <a:moveTo>
                    <a:pt x="287" y="5325"/>
                  </a:moveTo>
                  <a:lnTo>
                    <a:pt x="5687" y="5870"/>
                  </a:lnTo>
                  <a:lnTo>
                    <a:pt x="5318" y="262"/>
                  </a:lnTo>
                  <a:cubicBezTo>
                    <a:pt x="5318" y="262"/>
                    <a:pt x="5213" y="106"/>
                    <a:pt x="5030" y="53"/>
                  </a:cubicBezTo>
                  <a:cubicBezTo>
                    <a:pt x="4845" y="0"/>
                    <a:pt x="287" y="53"/>
                    <a:pt x="287" y="53"/>
                  </a:cubicBezTo>
                  <a:cubicBezTo>
                    <a:pt x="287" y="53"/>
                    <a:pt x="79" y="303"/>
                    <a:pt x="41" y="603"/>
                  </a:cubicBezTo>
                  <a:cubicBezTo>
                    <a:pt x="0" y="904"/>
                    <a:pt x="287" y="5325"/>
                    <a:pt x="287" y="5325"/>
                  </a:cubicBezTo>
                  <a:close/>
                </a:path>
              </a:pathLst>
            </a:custGeom>
            <a:solidFill>
              <a:schemeClr val="accent2"/>
            </a:solid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8"/>
            <p:cNvSpPr/>
            <p:nvPr/>
          </p:nvSpPr>
          <p:spPr>
            <a:xfrm>
              <a:off x="2807769" y="2313173"/>
              <a:ext cx="11795" cy="305981"/>
            </a:xfrm>
            <a:custGeom>
              <a:rect b="b" l="l" r="r" t="t"/>
              <a:pathLst>
                <a:path extrusionOk="0" fill="none" h="5266" w="203">
                  <a:moveTo>
                    <a:pt x="0" y="1"/>
                  </a:moveTo>
                  <a:cubicBezTo>
                    <a:pt x="18" y="15"/>
                    <a:pt x="202" y="5266"/>
                    <a:pt x="202" y="5266"/>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8"/>
            <p:cNvSpPr/>
            <p:nvPr/>
          </p:nvSpPr>
          <p:spPr>
            <a:xfrm>
              <a:off x="2862212" y="2306723"/>
              <a:ext cx="16386" cy="318357"/>
            </a:xfrm>
            <a:custGeom>
              <a:rect b="b" l="l" r="r" t="t"/>
              <a:pathLst>
                <a:path extrusionOk="0" fill="none" h="5479" w="282">
                  <a:moveTo>
                    <a:pt x="0" y="1"/>
                  </a:moveTo>
                  <a:lnTo>
                    <a:pt x="281" y="5479"/>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8"/>
            <p:cNvSpPr/>
            <p:nvPr/>
          </p:nvSpPr>
          <p:spPr>
            <a:xfrm>
              <a:off x="2917469" y="2313173"/>
              <a:ext cx="23126" cy="318241"/>
            </a:xfrm>
            <a:custGeom>
              <a:rect b="b" l="l" r="r" t="t"/>
              <a:pathLst>
                <a:path extrusionOk="0" fill="none" h="5477" w="398">
                  <a:moveTo>
                    <a:pt x="0" y="1"/>
                  </a:moveTo>
                  <a:lnTo>
                    <a:pt x="397" y="5477"/>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8"/>
            <p:cNvSpPr/>
            <p:nvPr/>
          </p:nvSpPr>
          <p:spPr>
            <a:xfrm>
              <a:off x="2778949" y="2232060"/>
              <a:ext cx="264436" cy="75537"/>
            </a:xfrm>
            <a:custGeom>
              <a:rect b="b" l="l" r="r" t="t"/>
              <a:pathLst>
                <a:path extrusionOk="0" h="1300" w="4551">
                  <a:moveTo>
                    <a:pt x="2" y="1298"/>
                  </a:moveTo>
                  <a:cubicBezTo>
                    <a:pt x="2" y="1298"/>
                    <a:pt x="229" y="136"/>
                    <a:pt x="343" y="68"/>
                  </a:cubicBezTo>
                  <a:cubicBezTo>
                    <a:pt x="456" y="1"/>
                    <a:pt x="4501" y="474"/>
                    <a:pt x="4501" y="474"/>
                  </a:cubicBezTo>
                  <a:lnTo>
                    <a:pt x="4550" y="1300"/>
                  </a:lnTo>
                  <a:lnTo>
                    <a:pt x="0" y="1298"/>
                  </a:lnTo>
                  <a:close/>
                </a:path>
              </a:pathLst>
            </a:custGeom>
            <a:solidFill>
              <a:schemeClr val="accent4"/>
            </a:solid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8"/>
            <p:cNvSpPr/>
            <p:nvPr/>
          </p:nvSpPr>
          <p:spPr>
            <a:xfrm>
              <a:off x="2878539" y="1654856"/>
              <a:ext cx="20569" cy="265540"/>
            </a:xfrm>
            <a:custGeom>
              <a:rect b="b" l="l" r="r" t="t"/>
              <a:pathLst>
                <a:path extrusionOk="0" fill="none" h="4570" w="354">
                  <a:moveTo>
                    <a:pt x="354" y="0"/>
                  </a:moveTo>
                  <a:lnTo>
                    <a:pt x="0" y="4569"/>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8"/>
            <p:cNvSpPr/>
            <p:nvPr/>
          </p:nvSpPr>
          <p:spPr>
            <a:xfrm>
              <a:off x="2934493" y="1629116"/>
              <a:ext cx="6101" cy="269840"/>
            </a:xfrm>
            <a:custGeom>
              <a:rect b="b" l="l" r="r" t="t"/>
              <a:pathLst>
                <a:path extrusionOk="0" fill="none" h="4644" w="105">
                  <a:moveTo>
                    <a:pt x="104" y="0"/>
                  </a:moveTo>
                  <a:lnTo>
                    <a:pt x="1" y="4643"/>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8"/>
            <p:cNvSpPr/>
            <p:nvPr/>
          </p:nvSpPr>
          <p:spPr>
            <a:xfrm>
              <a:off x="2843909" y="1898892"/>
              <a:ext cx="114467" cy="44799"/>
            </a:xfrm>
            <a:custGeom>
              <a:rect b="b" l="l" r="r" t="t"/>
              <a:pathLst>
                <a:path extrusionOk="0" fill="none" h="771" w="1970">
                  <a:moveTo>
                    <a:pt x="1969" y="0"/>
                  </a:moveTo>
                  <a:lnTo>
                    <a:pt x="0" y="770"/>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8"/>
            <p:cNvSpPr/>
            <p:nvPr/>
          </p:nvSpPr>
          <p:spPr>
            <a:xfrm>
              <a:off x="1096726" y="2540882"/>
              <a:ext cx="1042113" cy="435497"/>
            </a:xfrm>
            <a:custGeom>
              <a:rect b="b" l="l" r="r" t="t"/>
              <a:pathLst>
                <a:path extrusionOk="0" h="7495" w="17935">
                  <a:moveTo>
                    <a:pt x="838" y="420"/>
                  </a:moveTo>
                  <a:cubicBezTo>
                    <a:pt x="838" y="420"/>
                    <a:pt x="4308" y="5821"/>
                    <a:pt x="9355" y="5860"/>
                  </a:cubicBezTo>
                  <a:cubicBezTo>
                    <a:pt x="14404" y="5899"/>
                    <a:pt x="16106" y="3768"/>
                    <a:pt x="16732" y="2136"/>
                  </a:cubicBezTo>
                  <a:cubicBezTo>
                    <a:pt x="17360" y="505"/>
                    <a:pt x="17379" y="0"/>
                    <a:pt x="17379" y="0"/>
                  </a:cubicBezTo>
                  <a:lnTo>
                    <a:pt x="17935" y="7"/>
                  </a:lnTo>
                  <a:cubicBezTo>
                    <a:pt x="17935" y="7"/>
                    <a:pt x="17852" y="6727"/>
                    <a:pt x="11690" y="7110"/>
                  </a:cubicBezTo>
                  <a:cubicBezTo>
                    <a:pt x="5530" y="7495"/>
                    <a:pt x="2139" y="4670"/>
                    <a:pt x="1084" y="2769"/>
                  </a:cubicBezTo>
                  <a:cubicBezTo>
                    <a:pt x="27" y="869"/>
                    <a:pt x="1" y="542"/>
                    <a:pt x="1" y="542"/>
                  </a:cubicBezTo>
                  <a:lnTo>
                    <a:pt x="838" y="420"/>
                  </a:lnTo>
                  <a:close/>
                </a:path>
              </a:pathLst>
            </a:custGeom>
            <a:solidFill>
              <a:schemeClr val="accent2"/>
            </a:solid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8"/>
            <p:cNvSpPr/>
            <p:nvPr/>
          </p:nvSpPr>
          <p:spPr>
            <a:xfrm>
              <a:off x="1308515" y="2445069"/>
              <a:ext cx="524572" cy="281984"/>
            </a:xfrm>
            <a:custGeom>
              <a:rect b="b" l="l" r="r" t="t"/>
              <a:pathLst>
                <a:path extrusionOk="0" h="4853" w="9028">
                  <a:moveTo>
                    <a:pt x="943" y="359"/>
                  </a:moveTo>
                  <a:lnTo>
                    <a:pt x="0" y="1250"/>
                  </a:lnTo>
                  <a:lnTo>
                    <a:pt x="4176" y="4529"/>
                  </a:lnTo>
                  <a:lnTo>
                    <a:pt x="5324" y="2655"/>
                  </a:lnTo>
                  <a:lnTo>
                    <a:pt x="7205" y="4852"/>
                  </a:lnTo>
                  <a:lnTo>
                    <a:pt x="9028" y="1649"/>
                  </a:lnTo>
                  <a:lnTo>
                    <a:pt x="8168" y="0"/>
                  </a:lnTo>
                  <a:cubicBezTo>
                    <a:pt x="8168" y="0"/>
                    <a:pt x="7586" y="714"/>
                    <a:pt x="5317" y="1053"/>
                  </a:cubicBezTo>
                  <a:cubicBezTo>
                    <a:pt x="3049" y="1394"/>
                    <a:pt x="943" y="359"/>
                    <a:pt x="943" y="359"/>
                  </a:cubicBezTo>
                  <a:close/>
                </a:path>
              </a:pathLst>
            </a:custGeom>
            <a:solidFill>
              <a:schemeClr val="accent4"/>
            </a:solidFill>
            <a:ln cap="flat" cmpd="sng" w="9525">
              <a:solidFill>
                <a:schemeClr val="accent3"/>
              </a:solidFill>
              <a:prstDash val="solid"/>
              <a:miter lim="17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8"/>
            <p:cNvSpPr/>
            <p:nvPr/>
          </p:nvSpPr>
          <p:spPr>
            <a:xfrm>
              <a:off x="1308515" y="2517699"/>
              <a:ext cx="338694" cy="197789"/>
            </a:xfrm>
            <a:custGeom>
              <a:rect b="b" l="l" r="r" t="t"/>
              <a:pathLst>
                <a:path extrusionOk="0" fill="none" h="3404" w="5829">
                  <a:moveTo>
                    <a:pt x="0" y="0"/>
                  </a:moveTo>
                  <a:lnTo>
                    <a:pt x="4156" y="3404"/>
                  </a:lnTo>
                  <a:lnTo>
                    <a:pt x="5828" y="399"/>
                  </a:lnTo>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8"/>
            <p:cNvSpPr/>
            <p:nvPr/>
          </p:nvSpPr>
          <p:spPr>
            <a:xfrm>
              <a:off x="1027466" y="3729165"/>
              <a:ext cx="69319" cy="526838"/>
            </a:xfrm>
            <a:custGeom>
              <a:rect b="b" l="l" r="r" t="t"/>
              <a:pathLst>
                <a:path extrusionOk="0" fill="none" h="9067" w="1193">
                  <a:moveTo>
                    <a:pt x="1" y="1"/>
                  </a:moveTo>
                  <a:lnTo>
                    <a:pt x="1193" y="9067"/>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1" name="Google Shape;821;p48"/>
          <p:cNvSpPr/>
          <p:nvPr/>
        </p:nvSpPr>
        <p:spPr>
          <a:xfrm>
            <a:off x="668036" y="398614"/>
            <a:ext cx="705583" cy="796751"/>
          </a:xfrm>
          <a:custGeom>
            <a:rect b="b" l="l" r="r" t="t"/>
            <a:pathLst>
              <a:path extrusionOk="0" h="18632" w="16501">
                <a:moveTo>
                  <a:pt x="6075" y="1"/>
                </a:moveTo>
                <a:cubicBezTo>
                  <a:pt x="5555" y="1"/>
                  <a:pt x="5094" y="336"/>
                  <a:pt x="4920" y="1196"/>
                </a:cubicBezTo>
                <a:cubicBezTo>
                  <a:pt x="4824" y="1673"/>
                  <a:pt x="4897" y="2165"/>
                  <a:pt x="4916" y="2651"/>
                </a:cubicBezTo>
                <a:cubicBezTo>
                  <a:pt x="4982" y="4400"/>
                  <a:pt x="4345" y="6178"/>
                  <a:pt x="3000" y="7309"/>
                </a:cubicBezTo>
                <a:cubicBezTo>
                  <a:pt x="2346" y="7859"/>
                  <a:pt x="0" y="8827"/>
                  <a:pt x="386" y="9984"/>
                </a:cubicBezTo>
                <a:lnTo>
                  <a:pt x="3090" y="18022"/>
                </a:lnTo>
                <a:cubicBezTo>
                  <a:pt x="3215" y="18395"/>
                  <a:pt x="3563" y="18632"/>
                  <a:pt x="3937" y="18632"/>
                </a:cubicBezTo>
                <a:cubicBezTo>
                  <a:pt x="4029" y="18632"/>
                  <a:pt x="4123" y="18617"/>
                  <a:pt x="4216" y="18587"/>
                </a:cubicBezTo>
                <a:cubicBezTo>
                  <a:pt x="7937" y="17368"/>
                  <a:pt x="11663" y="16171"/>
                  <a:pt x="15374" y="14923"/>
                </a:cubicBezTo>
                <a:cubicBezTo>
                  <a:pt x="16072" y="14688"/>
                  <a:pt x="16500" y="13944"/>
                  <a:pt x="16286" y="13240"/>
                </a:cubicBezTo>
                <a:cubicBezTo>
                  <a:pt x="16109" y="12656"/>
                  <a:pt x="15575" y="12284"/>
                  <a:pt x="15000" y="12284"/>
                </a:cubicBezTo>
                <a:cubicBezTo>
                  <a:pt x="14858" y="12284"/>
                  <a:pt x="14713" y="12307"/>
                  <a:pt x="14570" y="12355"/>
                </a:cubicBezTo>
                <a:cubicBezTo>
                  <a:pt x="15275" y="12117"/>
                  <a:pt x="15653" y="11355"/>
                  <a:pt x="15416" y="10651"/>
                </a:cubicBezTo>
                <a:cubicBezTo>
                  <a:pt x="15227" y="10089"/>
                  <a:pt x="14703" y="9734"/>
                  <a:pt x="14142" y="9734"/>
                </a:cubicBezTo>
                <a:cubicBezTo>
                  <a:pt x="13999" y="9734"/>
                  <a:pt x="13855" y="9756"/>
                  <a:pt x="13712" y="9804"/>
                </a:cubicBezTo>
                <a:cubicBezTo>
                  <a:pt x="14417" y="9567"/>
                  <a:pt x="14795" y="8805"/>
                  <a:pt x="14558" y="8100"/>
                </a:cubicBezTo>
                <a:cubicBezTo>
                  <a:pt x="14372" y="7545"/>
                  <a:pt x="13856" y="7194"/>
                  <a:pt x="13302" y="7185"/>
                </a:cubicBezTo>
                <a:cubicBezTo>
                  <a:pt x="13778" y="6813"/>
                  <a:pt x="13970" y="6145"/>
                  <a:pt x="13690" y="5548"/>
                </a:cubicBezTo>
                <a:cubicBezTo>
                  <a:pt x="13464" y="5067"/>
                  <a:pt x="12971" y="4791"/>
                  <a:pt x="12457" y="4791"/>
                </a:cubicBezTo>
                <a:cubicBezTo>
                  <a:pt x="12305" y="4791"/>
                  <a:pt x="12150" y="4815"/>
                  <a:pt x="12001" y="4865"/>
                </a:cubicBezTo>
                <a:lnTo>
                  <a:pt x="7880" y="6252"/>
                </a:lnTo>
                <a:cubicBezTo>
                  <a:pt x="7852" y="6261"/>
                  <a:pt x="7825" y="6265"/>
                  <a:pt x="7799" y="6265"/>
                </a:cubicBezTo>
                <a:cubicBezTo>
                  <a:pt x="7637" y="6265"/>
                  <a:pt x="7508" y="6104"/>
                  <a:pt x="7567" y="5935"/>
                </a:cubicBezTo>
                <a:cubicBezTo>
                  <a:pt x="8119" y="4347"/>
                  <a:pt x="8282" y="3902"/>
                  <a:pt x="8077" y="1790"/>
                </a:cubicBezTo>
                <a:cubicBezTo>
                  <a:pt x="7873" y="848"/>
                  <a:pt x="6900" y="1"/>
                  <a:pt x="6075"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2" name="Google Shape;822;p48"/>
          <p:cNvGrpSpPr/>
          <p:nvPr/>
        </p:nvGrpSpPr>
        <p:grpSpPr>
          <a:xfrm>
            <a:off x="553950" y="604113"/>
            <a:ext cx="3937067" cy="3840569"/>
            <a:chOff x="553950" y="604113"/>
            <a:chExt cx="3937067" cy="3840569"/>
          </a:xfrm>
        </p:grpSpPr>
        <p:grpSp>
          <p:nvGrpSpPr>
            <p:cNvPr id="823" name="Google Shape;823;p48"/>
            <p:cNvGrpSpPr/>
            <p:nvPr/>
          </p:nvGrpSpPr>
          <p:grpSpPr>
            <a:xfrm>
              <a:off x="553950" y="1844775"/>
              <a:ext cx="389750" cy="385750"/>
              <a:chOff x="3382475" y="1831100"/>
              <a:chExt cx="389750" cy="385750"/>
            </a:xfrm>
          </p:grpSpPr>
          <p:sp>
            <p:nvSpPr>
              <p:cNvPr id="824" name="Google Shape;824;p4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48"/>
            <p:cNvGrpSpPr/>
            <p:nvPr/>
          </p:nvGrpSpPr>
          <p:grpSpPr>
            <a:xfrm>
              <a:off x="1958591" y="604113"/>
              <a:ext cx="389750" cy="385750"/>
              <a:chOff x="3382475" y="1831100"/>
              <a:chExt cx="389750" cy="385750"/>
            </a:xfrm>
          </p:grpSpPr>
          <p:sp>
            <p:nvSpPr>
              <p:cNvPr id="829" name="Google Shape;829;p4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48"/>
            <p:cNvGrpSpPr/>
            <p:nvPr/>
          </p:nvGrpSpPr>
          <p:grpSpPr>
            <a:xfrm rot="10800000">
              <a:off x="3282117" y="4058931"/>
              <a:ext cx="389750" cy="385750"/>
              <a:chOff x="3382475" y="1831100"/>
              <a:chExt cx="389750" cy="385750"/>
            </a:xfrm>
          </p:grpSpPr>
          <p:sp>
            <p:nvSpPr>
              <p:cNvPr id="834" name="Google Shape;834;p4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48"/>
            <p:cNvGrpSpPr/>
            <p:nvPr/>
          </p:nvGrpSpPr>
          <p:grpSpPr>
            <a:xfrm rot="10800000">
              <a:off x="4101267" y="2065656"/>
              <a:ext cx="389750" cy="385750"/>
              <a:chOff x="3382475" y="1831100"/>
              <a:chExt cx="389750" cy="385750"/>
            </a:xfrm>
          </p:grpSpPr>
          <p:sp>
            <p:nvSpPr>
              <p:cNvPr id="839" name="Google Shape;839;p4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id="847" name="Google Shape;847;p49"/>
          <p:cNvPicPr preferRelativeResize="0"/>
          <p:nvPr/>
        </p:nvPicPr>
        <p:blipFill>
          <a:blip r:embed="rId3">
            <a:alphaModFix/>
          </a:blip>
          <a:stretch>
            <a:fillRect/>
          </a:stretch>
        </p:blipFill>
        <p:spPr>
          <a:xfrm>
            <a:off x="1791975" y="609600"/>
            <a:ext cx="5943600" cy="3924300"/>
          </a:xfrm>
          <a:prstGeom prst="rect">
            <a:avLst/>
          </a:prstGeom>
          <a:noFill/>
          <a:ln>
            <a:noFill/>
          </a:ln>
        </p:spPr>
      </p:pic>
      <p:sp>
        <p:nvSpPr>
          <p:cNvPr id="848" name="Google Shape;848;p49"/>
          <p:cNvSpPr txBox="1"/>
          <p:nvPr/>
        </p:nvSpPr>
        <p:spPr>
          <a:xfrm>
            <a:off x="1547025" y="3636150"/>
            <a:ext cx="2961900" cy="13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accent3"/>
                </a:solidFill>
                <a:latin typeface="Source Sans Pro"/>
                <a:ea typeface="Source Sans Pro"/>
                <a:cs typeface="Source Sans Pro"/>
                <a:sym typeface="Source Sans Pro"/>
              </a:rPr>
              <a:t>(Some of) Genes Used: </a:t>
            </a:r>
            <a:endParaRPr b="1" sz="1200">
              <a:solidFill>
                <a:schemeClr val="accent3"/>
              </a:solidFill>
              <a:latin typeface="Source Sans Pro"/>
              <a:ea typeface="Source Sans Pro"/>
              <a:cs typeface="Source Sans Pro"/>
              <a:sym typeface="Source Sans Pro"/>
            </a:endParaRPr>
          </a:p>
          <a:p>
            <a:pPr indent="0" lvl="0" marL="0" rtl="0" algn="l">
              <a:spcBef>
                <a:spcPts val="0"/>
              </a:spcBef>
              <a:spcAft>
                <a:spcPts val="0"/>
              </a:spcAft>
              <a:buNone/>
            </a:pPr>
            <a:r>
              <a:rPr b="1" lang="en" sz="1200">
                <a:solidFill>
                  <a:schemeClr val="accent3"/>
                </a:solidFill>
                <a:latin typeface="Source Sans Pro"/>
                <a:ea typeface="Source Sans Pro"/>
                <a:cs typeface="Source Sans Pro"/>
                <a:sym typeface="Source Sans Pro"/>
              </a:rPr>
              <a:t>SNORD56B</a:t>
            </a:r>
            <a:endParaRPr b="1" sz="1200">
              <a:solidFill>
                <a:schemeClr val="accent3"/>
              </a:solidFill>
              <a:latin typeface="Source Sans Pro"/>
              <a:ea typeface="Source Sans Pro"/>
              <a:cs typeface="Source Sans Pro"/>
              <a:sym typeface="Source Sans Pro"/>
            </a:endParaRPr>
          </a:p>
          <a:p>
            <a:pPr indent="0" lvl="0" marL="0" rtl="0" algn="l">
              <a:spcBef>
                <a:spcPts val="0"/>
              </a:spcBef>
              <a:spcAft>
                <a:spcPts val="0"/>
              </a:spcAft>
              <a:buNone/>
            </a:pPr>
            <a:r>
              <a:rPr b="1" lang="en" sz="1200">
                <a:solidFill>
                  <a:schemeClr val="accent3"/>
                </a:solidFill>
                <a:latin typeface="Source Sans Pro"/>
                <a:ea typeface="Source Sans Pro"/>
                <a:cs typeface="Source Sans Pro"/>
                <a:sym typeface="Source Sans Pro"/>
              </a:rPr>
              <a:t>OR51E2</a:t>
            </a:r>
            <a:endParaRPr b="1" sz="1200">
              <a:solidFill>
                <a:schemeClr val="accent3"/>
              </a:solidFill>
              <a:latin typeface="Source Sans Pro"/>
              <a:ea typeface="Source Sans Pro"/>
              <a:cs typeface="Source Sans Pro"/>
              <a:sym typeface="Source Sans Pro"/>
            </a:endParaRPr>
          </a:p>
          <a:p>
            <a:pPr indent="0" lvl="0" marL="0" rtl="0" algn="l">
              <a:spcBef>
                <a:spcPts val="0"/>
              </a:spcBef>
              <a:spcAft>
                <a:spcPts val="0"/>
              </a:spcAft>
              <a:buNone/>
            </a:pPr>
            <a:r>
              <a:rPr b="1" lang="en" sz="1200">
                <a:solidFill>
                  <a:schemeClr val="accent3"/>
                </a:solidFill>
                <a:latin typeface="Source Sans Pro"/>
                <a:ea typeface="Source Sans Pro"/>
                <a:cs typeface="Source Sans Pro"/>
                <a:sym typeface="Source Sans Pro"/>
              </a:rPr>
              <a:t>CRISP3</a:t>
            </a:r>
            <a:endParaRPr b="1" sz="1200">
              <a:solidFill>
                <a:schemeClr val="accent3"/>
              </a:solidFill>
              <a:latin typeface="Source Sans Pro"/>
              <a:ea typeface="Source Sans Pro"/>
              <a:cs typeface="Source Sans Pro"/>
              <a:sym typeface="Source Sans Pro"/>
            </a:endParaRPr>
          </a:p>
          <a:p>
            <a:pPr indent="0" lvl="0" marL="0" rtl="0" algn="l">
              <a:spcBef>
                <a:spcPts val="0"/>
              </a:spcBef>
              <a:spcAft>
                <a:spcPts val="0"/>
              </a:spcAft>
              <a:buNone/>
            </a:pPr>
            <a:r>
              <a:rPr b="1" lang="en" sz="1200">
                <a:solidFill>
                  <a:schemeClr val="accent3"/>
                </a:solidFill>
                <a:latin typeface="Source Sans Pro"/>
                <a:ea typeface="Source Sans Pro"/>
                <a:cs typeface="Source Sans Pro"/>
                <a:sym typeface="Source Sans Pro"/>
              </a:rPr>
              <a:t>TRIB1</a:t>
            </a:r>
            <a:endParaRPr b="1" sz="1200">
              <a:solidFill>
                <a:schemeClr val="accent3"/>
              </a:solidFill>
              <a:latin typeface="Source Sans Pro"/>
              <a:ea typeface="Source Sans Pro"/>
              <a:cs typeface="Source Sans Pro"/>
              <a:sym typeface="Source Sans Pro"/>
            </a:endParaRPr>
          </a:p>
        </p:txBody>
      </p:sp>
      <p:sp>
        <p:nvSpPr>
          <p:cNvPr id="849" name="Google Shape;849;p49"/>
          <p:cNvSpPr txBox="1"/>
          <p:nvPr/>
        </p:nvSpPr>
        <p:spPr>
          <a:xfrm>
            <a:off x="4892275" y="3689050"/>
            <a:ext cx="1229700" cy="12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Source Sans Pro"/>
                <a:ea typeface="Source Sans Pro"/>
                <a:cs typeface="Source Sans Pro"/>
                <a:sym typeface="Source Sans Pro"/>
              </a:rPr>
              <a:t>Up regulated: &gt;1.5</a:t>
            </a:r>
            <a:endParaRPr>
              <a:solidFill>
                <a:schemeClr val="accent3"/>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accent3"/>
                </a:solidFill>
                <a:latin typeface="Source Sans Pro"/>
                <a:ea typeface="Source Sans Pro"/>
                <a:cs typeface="Source Sans Pro"/>
                <a:sym typeface="Source Sans Pro"/>
              </a:rPr>
              <a:t>Down Regulated:</a:t>
            </a:r>
            <a:endParaRPr>
              <a:solidFill>
                <a:schemeClr val="accent3"/>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accent3"/>
                </a:solidFill>
                <a:latin typeface="Source Sans Pro"/>
                <a:ea typeface="Source Sans Pro"/>
                <a:cs typeface="Source Sans Pro"/>
                <a:sym typeface="Source Sans Pro"/>
              </a:rPr>
              <a:t>&lt;1.5</a:t>
            </a:r>
            <a:endParaRPr>
              <a:solidFill>
                <a:schemeClr val="accent3"/>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pic>
        <p:nvPicPr>
          <p:cNvPr id="854" name="Google Shape;854;p50"/>
          <p:cNvPicPr preferRelativeResize="0"/>
          <p:nvPr/>
        </p:nvPicPr>
        <p:blipFill rotWithShape="1">
          <a:blip r:embed="rId3">
            <a:alphaModFix/>
          </a:blip>
          <a:srcRect b="12438" l="9615" r="41026" t="20797"/>
          <a:stretch/>
        </p:blipFill>
        <p:spPr>
          <a:xfrm>
            <a:off x="1871300" y="800300"/>
            <a:ext cx="5229100" cy="397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pic>
        <p:nvPicPr>
          <p:cNvPr id="859" name="Google Shape;859;p51"/>
          <p:cNvPicPr preferRelativeResize="0"/>
          <p:nvPr/>
        </p:nvPicPr>
        <p:blipFill rotWithShape="1">
          <a:blip r:embed="rId3">
            <a:alphaModFix/>
          </a:blip>
          <a:srcRect b="13247" l="9286" r="41393" t="21715"/>
          <a:stretch/>
        </p:blipFill>
        <p:spPr>
          <a:xfrm>
            <a:off x="1937425" y="760625"/>
            <a:ext cx="5619750" cy="4162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52"/>
          <p:cNvSpPr/>
          <p:nvPr/>
        </p:nvSpPr>
        <p:spPr>
          <a:xfrm>
            <a:off x="1769728" y="1180075"/>
            <a:ext cx="1596900" cy="802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2"/>
          <p:cNvSpPr/>
          <p:nvPr/>
        </p:nvSpPr>
        <p:spPr>
          <a:xfrm>
            <a:off x="5711262" y="1115863"/>
            <a:ext cx="1548900" cy="778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2"/>
          <p:cNvSpPr txBox="1"/>
          <p:nvPr>
            <p:ph idx="3" type="subTitle"/>
          </p:nvPr>
        </p:nvSpPr>
        <p:spPr>
          <a:xfrm>
            <a:off x="1035025" y="1970400"/>
            <a:ext cx="3457500" cy="18675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1500"/>
              </a:spcBef>
              <a:spcAft>
                <a:spcPts val="0"/>
              </a:spcAft>
              <a:buClr>
                <a:schemeClr val="accent3"/>
              </a:buClr>
              <a:buSzPts val="1500"/>
              <a:buFont typeface="Source Sans Pro"/>
              <a:buChar char="●"/>
            </a:pPr>
            <a:r>
              <a:rPr lang="en" sz="1500"/>
              <a:t>Gene Expression Changes:</a:t>
            </a:r>
            <a:endParaRPr sz="1500"/>
          </a:p>
          <a:p>
            <a:pPr indent="-323850" lvl="1" marL="914400" rtl="0" algn="l">
              <a:lnSpc>
                <a:spcPct val="115000"/>
              </a:lnSpc>
              <a:spcBef>
                <a:spcPts val="0"/>
              </a:spcBef>
              <a:spcAft>
                <a:spcPts val="0"/>
              </a:spcAft>
              <a:buClr>
                <a:schemeClr val="accent3"/>
              </a:buClr>
              <a:buSzPts val="1500"/>
              <a:buFont typeface="Source Sans Pro"/>
              <a:buChar char="●"/>
            </a:pPr>
            <a:r>
              <a:rPr lang="en" sz="1500"/>
              <a:t>Up-regulated genes and down-regulated genes </a:t>
            </a:r>
            <a:endParaRPr sz="1500"/>
          </a:p>
          <a:p>
            <a:pPr indent="-323850" lvl="0" marL="457200" rtl="0" algn="l">
              <a:lnSpc>
                <a:spcPct val="115000"/>
              </a:lnSpc>
              <a:spcBef>
                <a:spcPts val="0"/>
              </a:spcBef>
              <a:spcAft>
                <a:spcPts val="0"/>
              </a:spcAft>
              <a:buClr>
                <a:schemeClr val="accent3"/>
              </a:buClr>
              <a:buSzPts val="1500"/>
              <a:buFont typeface="Source Sans Pro"/>
              <a:buChar char="●"/>
            </a:pPr>
            <a:r>
              <a:rPr lang="en" sz="1500"/>
              <a:t>Identification of Highly Expressed Genes:</a:t>
            </a:r>
            <a:endParaRPr sz="1500"/>
          </a:p>
          <a:p>
            <a:pPr indent="-323850" lvl="1" marL="914400" rtl="0" algn="l">
              <a:lnSpc>
                <a:spcPct val="115000"/>
              </a:lnSpc>
              <a:spcBef>
                <a:spcPts val="0"/>
              </a:spcBef>
              <a:spcAft>
                <a:spcPts val="0"/>
              </a:spcAft>
              <a:buClr>
                <a:schemeClr val="accent3"/>
              </a:buClr>
              <a:buSzPts val="1500"/>
              <a:buFont typeface="Source Sans Pro"/>
              <a:buChar char="●"/>
            </a:pPr>
            <a:r>
              <a:rPr lang="en" sz="1500"/>
              <a:t>Genes with higher scores generally considered more highly expressed.</a:t>
            </a:r>
            <a:endParaRPr sz="1500"/>
          </a:p>
          <a:p>
            <a:pPr indent="0" lvl="0" marL="0" rtl="0" algn="ctr">
              <a:spcBef>
                <a:spcPts val="1500"/>
              </a:spcBef>
              <a:spcAft>
                <a:spcPts val="0"/>
              </a:spcAft>
              <a:buNone/>
            </a:pPr>
            <a:r>
              <a:t/>
            </a:r>
            <a:endParaRPr/>
          </a:p>
        </p:txBody>
      </p:sp>
      <p:sp>
        <p:nvSpPr>
          <p:cNvPr id="867" name="Google Shape;867;p52"/>
          <p:cNvSpPr txBox="1"/>
          <p:nvPr>
            <p:ph idx="4" type="subTitle"/>
          </p:nvPr>
        </p:nvSpPr>
        <p:spPr>
          <a:xfrm>
            <a:off x="5349275" y="1894075"/>
            <a:ext cx="3575700" cy="2299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1500"/>
              </a:spcBef>
              <a:spcAft>
                <a:spcPts val="0"/>
              </a:spcAft>
              <a:buClr>
                <a:schemeClr val="accent3"/>
              </a:buClr>
              <a:buSzPts val="1300"/>
              <a:buFont typeface="Source Sans Pro"/>
              <a:buChar char="●"/>
            </a:pPr>
            <a:r>
              <a:rPr lang="en" sz="1300"/>
              <a:t>Gene Pathways and Cellular Processes:.</a:t>
            </a:r>
            <a:endParaRPr sz="1300"/>
          </a:p>
          <a:p>
            <a:pPr indent="-311150" lvl="0" marL="457200" rtl="0" algn="l">
              <a:lnSpc>
                <a:spcPct val="115000"/>
              </a:lnSpc>
              <a:spcBef>
                <a:spcPts val="0"/>
              </a:spcBef>
              <a:spcAft>
                <a:spcPts val="0"/>
              </a:spcAft>
              <a:buClr>
                <a:schemeClr val="accent3"/>
              </a:buClr>
              <a:buSzPts val="1300"/>
              <a:buFont typeface="Source Sans Pro"/>
              <a:buChar char="●"/>
            </a:pPr>
            <a:r>
              <a:rPr lang="en" sz="1300"/>
              <a:t>Implications in Other Cancers:</a:t>
            </a:r>
            <a:endParaRPr sz="1300"/>
          </a:p>
          <a:p>
            <a:pPr indent="-311150" lvl="1" marL="914400" rtl="0" algn="l">
              <a:lnSpc>
                <a:spcPct val="115000"/>
              </a:lnSpc>
              <a:spcBef>
                <a:spcPts val="0"/>
              </a:spcBef>
              <a:spcAft>
                <a:spcPts val="0"/>
              </a:spcAft>
              <a:buClr>
                <a:schemeClr val="accent3"/>
              </a:buClr>
              <a:buSzPts val="1300"/>
              <a:buFont typeface="Source Sans Pro"/>
              <a:buChar char="●"/>
            </a:pPr>
            <a:r>
              <a:rPr lang="en" sz="1300"/>
              <a:t>Genes Implicating Other Cancers</a:t>
            </a:r>
            <a:endParaRPr sz="1300"/>
          </a:p>
          <a:p>
            <a:pPr indent="-311150" lvl="1" marL="914400" rtl="0" algn="l">
              <a:lnSpc>
                <a:spcPct val="115000"/>
              </a:lnSpc>
              <a:spcBef>
                <a:spcPts val="0"/>
              </a:spcBef>
              <a:spcAft>
                <a:spcPts val="0"/>
              </a:spcAft>
              <a:buClr>
                <a:schemeClr val="accent3"/>
              </a:buClr>
              <a:buSzPts val="1300"/>
              <a:buFont typeface="Source Sans Pro"/>
              <a:buChar char="●"/>
            </a:pPr>
            <a:r>
              <a:rPr lang="en" sz="1300"/>
              <a:t>Literature Review</a:t>
            </a:r>
            <a:endParaRPr sz="1300"/>
          </a:p>
          <a:p>
            <a:pPr indent="0" lvl="0" marL="0" rtl="0" algn="ctr">
              <a:spcBef>
                <a:spcPts val="1500"/>
              </a:spcBef>
              <a:spcAft>
                <a:spcPts val="0"/>
              </a:spcAft>
              <a:buNone/>
            </a:pPr>
            <a:r>
              <a:t/>
            </a:r>
            <a:endParaRPr b="1"/>
          </a:p>
        </p:txBody>
      </p:sp>
      <p:sp>
        <p:nvSpPr>
          <p:cNvPr id="868" name="Google Shape;868;p52"/>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a:t>
            </a:r>
            <a:endParaRPr/>
          </a:p>
        </p:txBody>
      </p:sp>
      <p:grpSp>
        <p:nvGrpSpPr>
          <p:cNvPr id="869" name="Google Shape;869;p52"/>
          <p:cNvGrpSpPr/>
          <p:nvPr/>
        </p:nvGrpSpPr>
        <p:grpSpPr>
          <a:xfrm>
            <a:off x="200300" y="4580550"/>
            <a:ext cx="389750" cy="385750"/>
            <a:chOff x="3382475" y="1831100"/>
            <a:chExt cx="389750" cy="385750"/>
          </a:xfrm>
        </p:grpSpPr>
        <p:sp>
          <p:nvSpPr>
            <p:cNvPr id="870" name="Google Shape;870;p52"/>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2"/>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2"/>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2"/>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4" name="Google Shape;874;p52"/>
          <p:cNvGrpSpPr/>
          <p:nvPr/>
        </p:nvGrpSpPr>
        <p:grpSpPr>
          <a:xfrm flipH="1">
            <a:off x="8659850" y="170750"/>
            <a:ext cx="389750" cy="385750"/>
            <a:chOff x="3382475" y="1831100"/>
            <a:chExt cx="389750" cy="385750"/>
          </a:xfrm>
        </p:grpSpPr>
        <p:sp>
          <p:nvSpPr>
            <p:cNvPr id="875" name="Google Shape;875;p52"/>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2"/>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2"/>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2"/>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9" name="Google Shape;879;p52"/>
          <p:cNvSpPr/>
          <p:nvPr/>
        </p:nvSpPr>
        <p:spPr>
          <a:xfrm>
            <a:off x="4148610" y="1192225"/>
            <a:ext cx="780656" cy="778187"/>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53"/>
          <p:cNvSpPr/>
          <p:nvPr/>
        </p:nvSpPr>
        <p:spPr>
          <a:xfrm>
            <a:off x="705300" y="1252513"/>
            <a:ext cx="2247000" cy="13032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3"/>
          <p:cNvSpPr txBox="1"/>
          <p:nvPr>
            <p:ph type="title"/>
          </p:nvPr>
        </p:nvSpPr>
        <p:spPr>
          <a:xfrm>
            <a:off x="715100" y="2383225"/>
            <a:ext cx="5396700" cy="146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Conclusion</a:t>
            </a:r>
            <a:endParaRPr sz="3800"/>
          </a:p>
        </p:txBody>
      </p:sp>
      <p:sp>
        <p:nvSpPr>
          <p:cNvPr id="886" name="Google Shape;886;p53"/>
          <p:cNvSpPr txBox="1"/>
          <p:nvPr>
            <p:ph idx="2" type="title"/>
          </p:nvPr>
        </p:nvSpPr>
        <p:spPr>
          <a:xfrm>
            <a:off x="902100" y="1195350"/>
            <a:ext cx="1853400" cy="120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04</a:t>
            </a:r>
            <a:endParaRPr/>
          </a:p>
        </p:txBody>
      </p:sp>
      <p:cxnSp>
        <p:nvCxnSpPr>
          <p:cNvPr id="887" name="Google Shape;887;p53"/>
          <p:cNvCxnSpPr/>
          <p:nvPr/>
        </p:nvCxnSpPr>
        <p:spPr>
          <a:xfrm>
            <a:off x="779575" y="3402900"/>
            <a:ext cx="2819400" cy="6900"/>
          </a:xfrm>
          <a:prstGeom prst="straightConnector1">
            <a:avLst/>
          </a:prstGeom>
          <a:noFill/>
          <a:ln cap="flat" cmpd="sng" w="19050">
            <a:solidFill>
              <a:schemeClr val="accent3"/>
            </a:solidFill>
            <a:prstDash val="solid"/>
            <a:round/>
            <a:headEnd len="med" w="med" type="none"/>
            <a:tailEnd len="med" w="med" type="none"/>
          </a:ln>
        </p:spPr>
      </p:cxnSp>
      <p:sp>
        <p:nvSpPr>
          <p:cNvPr id="888" name="Google Shape;888;p53"/>
          <p:cNvSpPr/>
          <p:nvPr/>
        </p:nvSpPr>
        <p:spPr>
          <a:xfrm>
            <a:off x="5168476" y="797140"/>
            <a:ext cx="880911" cy="837772"/>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9" name="Google Shape;889;p53"/>
          <p:cNvGrpSpPr/>
          <p:nvPr/>
        </p:nvGrpSpPr>
        <p:grpSpPr>
          <a:xfrm>
            <a:off x="4571991" y="378312"/>
            <a:ext cx="4272302" cy="3884376"/>
            <a:chOff x="4182266" y="585624"/>
            <a:chExt cx="4272302" cy="3884376"/>
          </a:xfrm>
        </p:grpSpPr>
        <p:grpSp>
          <p:nvGrpSpPr>
            <p:cNvPr id="890" name="Google Shape;890;p53"/>
            <p:cNvGrpSpPr/>
            <p:nvPr/>
          </p:nvGrpSpPr>
          <p:grpSpPr>
            <a:xfrm>
              <a:off x="5751116" y="4084250"/>
              <a:ext cx="389750" cy="385750"/>
              <a:chOff x="3382475" y="1831100"/>
              <a:chExt cx="389750" cy="385750"/>
            </a:xfrm>
          </p:grpSpPr>
          <p:sp>
            <p:nvSpPr>
              <p:cNvPr id="891" name="Google Shape;891;p5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53"/>
            <p:cNvGrpSpPr/>
            <p:nvPr/>
          </p:nvGrpSpPr>
          <p:grpSpPr>
            <a:xfrm rot="10800000">
              <a:off x="8064818" y="585624"/>
              <a:ext cx="389750" cy="385750"/>
              <a:chOff x="3382475" y="1831100"/>
              <a:chExt cx="389750" cy="385750"/>
            </a:xfrm>
          </p:grpSpPr>
          <p:sp>
            <p:nvSpPr>
              <p:cNvPr id="896" name="Google Shape;896;p5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53"/>
            <p:cNvGrpSpPr/>
            <p:nvPr/>
          </p:nvGrpSpPr>
          <p:grpSpPr>
            <a:xfrm>
              <a:off x="4182266" y="2378863"/>
              <a:ext cx="389750" cy="385750"/>
              <a:chOff x="3382475" y="1831100"/>
              <a:chExt cx="389750" cy="385750"/>
            </a:xfrm>
          </p:grpSpPr>
          <p:sp>
            <p:nvSpPr>
              <p:cNvPr id="901" name="Google Shape;901;p5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54"/>
          <p:cNvSpPr txBox="1"/>
          <p:nvPr>
            <p:ph type="title"/>
          </p:nvPr>
        </p:nvSpPr>
        <p:spPr>
          <a:xfrm>
            <a:off x="715100" y="1294873"/>
            <a:ext cx="44571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Discussion</a:t>
            </a:r>
            <a:endParaRPr/>
          </a:p>
        </p:txBody>
      </p:sp>
      <p:sp>
        <p:nvSpPr>
          <p:cNvPr id="910" name="Google Shape;910;p54"/>
          <p:cNvSpPr txBox="1"/>
          <p:nvPr>
            <p:ph idx="1" type="subTitle"/>
          </p:nvPr>
        </p:nvSpPr>
        <p:spPr>
          <a:xfrm>
            <a:off x="715100" y="2136675"/>
            <a:ext cx="4457100" cy="11406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1500"/>
              </a:spcBef>
              <a:spcAft>
                <a:spcPts val="0"/>
              </a:spcAft>
              <a:buClr>
                <a:schemeClr val="accent3"/>
              </a:buClr>
              <a:buSzPts val="1300"/>
              <a:buFont typeface="Source Sans Pro"/>
              <a:buChar char="●"/>
            </a:pPr>
            <a:r>
              <a:rPr lang="en" sz="1300"/>
              <a:t>Importance of Gene Pathways:</a:t>
            </a:r>
            <a:endParaRPr sz="1300"/>
          </a:p>
          <a:p>
            <a:pPr indent="-311150" lvl="1" marL="914400" rtl="0" algn="l">
              <a:lnSpc>
                <a:spcPct val="115000"/>
              </a:lnSpc>
              <a:spcBef>
                <a:spcPts val="0"/>
              </a:spcBef>
              <a:spcAft>
                <a:spcPts val="0"/>
              </a:spcAft>
              <a:buClr>
                <a:schemeClr val="accent3"/>
              </a:buClr>
              <a:buSzPts val="1300"/>
              <a:buFont typeface="Source Sans Pro"/>
              <a:buChar char="●"/>
            </a:pPr>
            <a:r>
              <a:rPr lang="en" sz="1300"/>
              <a:t>Disruptions in gene pathways contribute to prostate cancer development and progression.</a:t>
            </a:r>
            <a:endParaRPr sz="1300"/>
          </a:p>
          <a:p>
            <a:pPr indent="-311150" lvl="0" marL="457200" rtl="0" algn="l">
              <a:lnSpc>
                <a:spcPct val="115000"/>
              </a:lnSpc>
              <a:spcBef>
                <a:spcPts val="0"/>
              </a:spcBef>
              <a:spcAft>
                <a:spcPts val="0"/>
              </a:spcAft>
              <a:buClr>
                <a:schemeClr val="accent3"/>
              </a:buClr>
              <a:buSzPts val="1300"/>
              <a:buFont typeface="Source Sans Pro"/>
              <a:buChar char="●"/>
            </a:pPr>
            <a:r>
              <a:rPr lang="en" sz="1300"/>
              <a:t>Noteworthy Gene Pathways:</a:t>
            </a:r>
            <a:endParaRPr sz="1300"/>
          </a:p>
          <a:p>
            <a:pPr indent="-311150" lvl="1" marL="914400" rtl="0" algn="l">
              <a:lnSpc>
                <a:spcPct val="115000"/>
              </a:lnSpc>
              <a:spcBef>
                <a:spcPts val="0"/>
              </a:spcBef>
              <a:spcAft>
                <a:spcPts val="0"/>
              </a:spcAft>
              <a:buClr>
                <a:schemeClr val="accent3"/>
              </a:buClr>
              <a:buSzPts val="1300"/>
              <a:buFont typeface="Source Sans Pro"/>
              <a:buChar char="●"/>
            </a:pPr>
            <a:r>
              <a:rPr lang="en" sz="1300"/>
              <a:t>Androgen Receptor (AR) Pathway: Involves genes like ERG and AMACR.</a:t>
            </a:r>
            <a:endParaRPr sz="1300"/>
          </a:p>
          <a:p>
            <a:pPr indent="-311150" lvl="1" marL="914400" rtl="0" algn="l">
              <a:lnSpc>
                <a:spcPct val="115000"/>
              </a:lnSpc>
              <a:spcBef>
                <a:spcPts val="0"/>
              </a:spcBef>
              <a:spcAft>
                <a:spcPts val="0"/>
              </a:spcAft>
              <a:buClr>
                <a:schemeClr val="accent3"/>
              </a:buClr>
              <a:buSzPts val="1300"/>
              <a:buFont typeface="Source Sans Pro"/>
              <a:buChar char="●"/>
            </a:pPr>
            <a:r>
              <a:rPr lang="en" sz="1300"/>
              <a:t>Wnt Signaling Pathway: Includes genes like SFRP4.</a:t>
            </a:r>
            <a:endParaRPr sz="1300"/>
          </a:p>
          <a:p>
            <a:pPr indent="-311150" lvl="1" marL="914400" rtl="0" algn="l">
              <a:lnSpc>
                <a:spcPct val="115000"/>
              </a:lnSpc>
              <a:spcBef>
                <a:spcPts val="0"/>
              </a:spcBef>
              <a:spcAft>
                <a:spcPts val="0"/>
              </a:spcAft>
              <a:buClr>
                <a:schemeClr val="accent3"/>
              </a:buClr>
              <a:buSzPts val="1300"/>
              <a:buFont typeface="Source Sans Pro"/>
              <a:buChar char="●"/>
            </a:pPr>
            <a:r>
              <a:rPr lang="en" sz="1300"/>
              <a:t>Cytoskeleton and Cell Motility Pathway: Includes genes like MYO6.</a:t>
            </a:r>
            <a:endParaRPr sz="1300"/>
          </a:p>
          <a:p>
            <a:pPr indent="0" lvl="0" marL="0" rtl="0" algn="l">
              <a:lnSpc>
                <a:spcPct val="115000"/>
              </a:lnSpc>
              <a:spcBef>
                <a:spcPts val="1500"/>
              </a:spcBef>
              <a:spcAft>
                <a:spcPts val="0"/>
              </a:spcAft>
              <a:buNone/>
            </a:pPr>
            <a:r>
              <a:t/>
            </a:r>
            <a:endParaRPr sz="1200"/>
          </a:p>
          <a:p>
            <a:pPr indent="0" lvl="0" marL="0" rtl="0" algn="l">
              <a:lnSpc>
                <a:spcPct val="115000"/>
              </a:lnSpc>
              <a:spcBef>
                <a:spcPts val="1500"/>
              </a:spcBef>
              <a:spcAft>
                <a:spcPts val="0"/>
              </a:spcAft>
              <a:buNone/>
            </a:pPr>
            <a:r>
              <a:t/>
            </a:r>
            <a:endParaRPr sz="1200">
              <a:solidFill>
                <a:srgbClr val="0D0D0D"/>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None/>
            </a:pPr>
            <a:r>
              <a:t/>
            </a:r>
            <a:endParaRPr sz="12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None/>
            </a:pPr>
            <a:r>
              <a:t/>
            </a:r>
            <a:endParaRPr/>
          </a:p>
        </p:txBody>
      </p:sp>
      <p:cxnSp>
        <p:nvCxnSpPr>
          <p:cNvPr id="911" name="Google Shape;911;p54"/>
          <p:cNvCxnSpPr/>
          <p:nvPr/>
        </p:nvCxnSpPr>
        <p:spPr>
          <a:xfrm>
            <a:off x="838550" y="2020248"/>
            <a:ext cx="4210200" cy="0"/>
          </a:xfrm>
          <a:prstGeom prst="straightConnector1">
            <a:avLst/>
          </a:prstGeom>
          <a:noFill/>
          <a:ln cap="flat" cmpd="sng" w="19050">
            <a:solidFill>
              <a:schemeClr val="accent3"/>
            </a:solidFill>
            <a:prstDash val="solid"/>
            <a:round/>
            <a:headEnd len="med" w="med" type="none"/>
            <a:tailEnd len="med" w="med" type="none"/>
          </a:ln>
        </p:spPr>
      </p:cxnSp>
      <p:grpSp>
        <p:nvGrpSpPr>
          <p:cNvPr id="912" name="Google Shape;912;p54"/>
          <p:cNvGrpSpPr/>
          <p:nvPr/>
        </p:nvGrpSpPr>
        <p:grpSpPr>
          <a:xfrm>
            <a:off x="5199359" y="1647484"/>
            <a:ext cx="3153329" cy="2961080"/>
            <a:chOff x="5275559" y="1647484"/>
            <a:chExt cx="3153329" cy="2961080"/>
          </a:xfrm>
        </p:grpSpPr>
        <p:grpSp>
          <p:nvGrpSpPr>
            <p:cNvPr id="913" name="Google Shape;913;p54"/>
            <p:cNvGrpSpPr/>
            <p:nvPr/>
          </p:nvGrpSpPr>
          <p:grpSpPr>
            <a:xfrm rot="8685804">
              <a:off x="5377464" y="2976364"/>
              <a:ext cx="405437" cy="482006"/>
              <a:chOff x="6010700" y="528431"/>
              <a:chExt cx="405475" cy="482051"/>
            </a:xfrm>
          </p:grpSpPr>
          <p:sp>
            <p:nvSpPr>
              <p:cNvPr id="914" name="Google Shape;914;p54"/>
              <p:cNvSpPr/>
              <p:nvPr/>
            </p:nvSpPr>
            <p:spPr>
              <a:xfrm>
                <a:off x="6010700" y="652275"/>
                <a:ext cx="281230" cy="358207"/>
              </a:xfrm>
              <a:custGeom>
                <a:rect b="b" l="l" r="r" t="t"/>
                <a:pathLst>
                  <a:path extrusionOk="0" h="7089" w="5593">
                    <a:moveTo>
                      <a:pt x="5368" y="0"/>
                    </a:moveTo>
                    <a:cubicBezTo>
                      <a:pt x="5368" y="0"/>
                      <a:pt x="5368" y="0"/>
                      <a:pt x="5368" y="0"/>
                    </a:cubicBezTo>
                    <a:lnTo>
                      <a:pt x="5388" y="56"/>
                    </a:lnTo>
                    <a:lnTo>
                      <a:pt x="5388" y="56"/>
                    </a:lnTo>
                    <a:cubicBezTo>
                      <a:pt x="5394" y="2"/>
                      <a:pt x="5371" y="0"/>
                      <a:pt x="5368" y="0"/>
                    </a:cubicBezTo>
                    <a:close/>
                    <a:moveTo>
                      <a:pt x="5388" y="56"/>
                    </a:moveTo>
                    <a:lnTo>
                      <a:pt x="5388" y="56"/>
                    </a:lnTo>
                    <a:cubicBezTo>
                      <a:pt x="5386" y="78"/>
                      <a:pt x="5378" y="109"/>
                      <a:pt x="5363" y="153"/>
                    </a:cubicBezTo>
                    <a:cubicBezTo>
                      <a:pt x="5307" y="308"/>
                      <a:pt x="5242" y="414"/>
                      <a:pt x="5242" y="414"/>
                    </a:cubicBezTo>
                    <a:lnTo>
                      <a:pt x="1561" y="4800"/>
                    </a:lnTo>
                    <a:lnTo>
                      <a:pt x="1518" y="4958"/>
                    </a:lnTo>
                    <a:lnTo>
                      <a:pt x="1467" y="5117"/>
                    </a:lnTo>
                    <a:lnTo>
                      <a:pt x="869" y="5790"/>
                    </a:lnTo>
                    <a:lnTo>
                      <a:pt x="788" y="6010"/>
                    </a:lnTo>
                    <a:lnTo>
                      <a:pt x="1" y="7055"/>
                    </a:lnTo>
                    <a:lnTo>
                      <a:pt x="127" y="7088"/>
                    </a:lnTo>
                    <a:lnTo>
                      <a:pt x="881" y="6120"/>
                    </a:lnTo>
                    <a:lnTo>
                      <a:pt x="1090" y="5983"/>
                    </a:lnTo>
                    <a:lnTo>
                      <a:pt x="1674" y="5264"/>
                    </a:lnTo>
                    <a:lnTo>
                      <a:pt x="1879" y="5108"/>
                    </a:lnTo>
                    <a:lnTo>
                      <a:pt x="5592" y="612"/>
                    </a:lnTo>
                    <a:lnTo>
                      <a:pt x="5388" y="5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4"/>
              <p:cNvSpPr/>
              <p:nvPr/>
            </p:nvSpPr>
            <p:spPr>
              <a:xfrm rot="7810112">
                <a:off x="6257819" y="579952"/>
                <a:ext cx="163711" cy="61958"/>
              </a:xfrm>
              <a:prstGeom prst="roundRect">
                <a:avLst>
                  <a:gd fmla="val 33687" name="adj"/>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54"/>
            <p:cNvGrpSpPr/>
            <p:nvPr/>
          </p:nvGrpSpPr>
          <p:grpSpPr>
            <a:xfrm flipH="1">
              <a:off x="5410318" y="1647484"/>
              <a:ext cx="3018569" cy="2961080"/>
              <a:chOff x="3935500" y="2985925"/>
              <a:chExt cx="1853475" cy="1818175"/>
            </a:xfrm>
          </p:grpSpPr>
          <p:sp>
            <p:nvSpPr>
              <p:cNvPr id="917" name="Google Shape;917;p54"/>
              <p:cNvSpPr/>
              <p:nvPr/>
            </p:nvSpPr>
            <p:spPr>
              <a:xfrm>
                <a:off x="5519425" y="3948375"/>
                <a:ext cx="269550" cy="385500"/>
              </a:xfrm>
              <a:custGeom>
                <a:rect b="b" l="l" r="r" t="t"/>
                <a:pathLst>
                  <a:path extrusionOk="0" h="15420" w="10782">
                    <a:moveTo>
                      <a:pt x="10782" y="1"/>
                    </a:moveTo>
                    <a:cubicBezTo>
                      <a:pt x="10781" y="1"/>
                      <a:pt x="10397" y="95"/>
                      <a:pt x="9633" y="638"/>
                    </a:cubicBezTo>
                    <a:cubicBezTo>
                      <a:pt x="8867" y="1181"/>
                      <a:pt x="7302" y="3956"/>
                      <a:pt x="7113" y="4434"/>
                    </a:cubicBezTo>
                    <a:cubicBezTo>
                      <a:pt x="6920" y="4912"/>
                      <a:pt x="4912" y="6700"/>
                      <a:pt x="4912" y="6700"/>
                    </a:cubicBezTo>
                    <a:cubicBezTo>
                      <a:pt x="4912" y="6700"/>
                      <a:pt x="4561" y="6188"/>
                      <a:pt x="4623" y="5775"/>
                    </a:cubicBezTo>
                    <a:cubicBezTo>
                      <a:pt x="4688" y="5359"/>
                      <a:pt x="5548" y="4148"/>
                      <a:pt x="5868" y="3668"/>
                    </a:cubicBezTo>
                    <a:cubicBezTo>
                      <a:pt x="6187" y="3189"/>
                      <a:pt x="6091" y="2329"/>
                      <a:pt x="6091" y="2329"/>
                    </a:cubicBezTo>
                    <a:lnTo>
                      <a:pt x="6091" y="2329"/>
                    </a:lnTo>
                    <a:cubicBezTo>
                      <a:pt x="6091" y="2329"/>
                      <a:pt x="3347" y="4083"/>
                      <a:pt x="2550" y="4689"/>
                    </a:cubicBezTo>
                    <a:cubicBezTo>
                      <a:pt x="1752" y="5297"/>
                      <a:pt x="1752" y="7911"/>
                      <a:pt x="1625" y="8677"/>
                    </a:cubicBezTo>
                    <a:cubicBezTo>
                      <a:pt x="1497" y="9444"/>
                      <a:pt x="0" y="10523"/>
                      <a:pt x="0" y="10523"/>
                    </a:cubicBezTo>
                    <a:lnTo>
                      <a:pt x="3763" y="15420"/>
                    </a:lnTo>
                    <a:cubicBezTo>
                      <a:pt x="3763" y="15420"/>
                      <a:pt x="5964" y="12762"/>
                      <a:pt x="7910" y="10689"/>
                    </a:cubicBezTo>
                    <a:cubicBezTo>
                      <a:pt x="9857" y="8613"/>
                      <a:pt x="9888" y="3031"/>
                      <a:pt x="10142" y="2392"/>
                    </a:cubicBezTo>
                    <a:cubicBezTo>
                      <a:pt x="10397" y="1755"/>
                      <a:pt x="10782" y="1"/>
                      <a:pt x="10782" y="1"/>
                    </a:cubicBezTo>
                    <a:close/>
                  </a:path>
                </a:pathLst>
              </a:custGeom>
              <a:solidFill>
                <a:schemeClr val="dk2"/>
              </a:solid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4"/>
              <p:cNvSpPr/>
              <p:nvPr/>
            </p:nvSpPr>
            <p:spPr>
              <a:xfrm>
                <a:off x="4551150" y="3046600"/>
                <a:ext cx="425450" cy="663575"/>
              </a:xfrm>
              <a:custGeom>
                <a:rect b="b" l="l" r="r" t="t"/>
                <a:pathLst>
                  <a:path extrusionOk="0" h="26543" w="17018">
                    <a:moveTo>
                      <a:pt x="11992" y="0"/>
                    </a:moveTo>
                    <a:cubicBezTo>
                      <a:pt x="11916" y="0"/>
                      <a:pt x="11873" y="4"/>
                      <a:pt x="11873" y="4"/>
                    </a:cubicBezTo>
                    <a:cubicBezTo>
                      <a:pt x="5489" y="590"/>
                      <a:pt x="2211" y="13272"/>
                      <a:pt x="2211" y="13272"/>
                    </a:cubicBezTo>
                    <a:lnTo>
                      <a:pt x="1" y="25440"/>
                    </a:lnTo>
                    <a:lnTo>
                      <a:pt x="11046" y="26542"/>
                    </a:lnTo>
                    <a:lnTo>
                      <a:pt x="11979" y="18709"/>
                    </a:lnTo>
                    <a:lnTo>
                      <a:pt x="14497" y="18053"/>
                    </a:lnTo>
                    <a:cubicBezTo>
                      <a:pt x="17017" y="17397"/>
                      <a:pt x="16568" y="15223"/>
                      <a:pt x="16568" y="15223"/>
                    </a:cubicBezTo>
                    <a:cubicBezTo>
                      <a:pt x="16568" y="15223"/>
                      <a:pt x="16465" y="10324"/>
                      <a:pt x="16119" y="5009"/>
                    </a:cubicBezTo>
                    <a:cubicBezTo>
                      <a:pt x="15811" y="249"/>
                      <a:pt x="12649" y="0"/>
                      <a:pt x="11992" y="0"/>
                    </a:cubicBezTo>
                    <a:close/>
                  </a:path>
                </a:pathLst>
              </a:custGeom>
              <a:solidFill>
                <a:schemeClr val="dk2"/>
              </a:solid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4"/>
              <p:cNvSpPr/>
              <p:nvPr/>
            </p:nvSpPr>
            <p:spPr>
              <a:xfrm>
                <a:off x="4958300" y="3243950"/>
                <a:ext cx="38175" cy="95175"/>
              </a:xfrm>
              <a:custGeom>
                <a:rect b="b" l="l" r="r" t="t"/>
                <a:pathLst>
                  <a:path extrusionOk="0" h="3807" w="1527">
                    <a:moveTo>
                      <a:pt x="1" y="0"/>
                    </a:moveTo>
                    <a:lnTo>
                      <a:pt x="171" y="3806"/>
                    </a:lnTo>
                    <a:lnTo>
                      <a:pt x="1527" y="3434"/>
                    </a:lnTo>
                    <a:lnTo>
                      <a:pt x="883" y="2461"/>
                    </a:lnTo>
                    <a:cubicBezTo>
                      <a:pt x="241" y="1485"/>
                      <a:pt x="1" y="1"/>
                      <a:pt x="1" y="0"/>
                    </a:cubicBezTo>
                    <a:close/>
                  </a:path>
                </a:pathLst>
              </a:custGeom>
              <a:solidFill>
                <a:schemeClr val="dk2"/>
              </a:solid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4"/>
              <p:cNvSpPr/>
              <p:nvPr/>
            </p:nvSpPr>
            <p:spPr>
              <a:xfrm>
                <a:off x="4799375" y="3265750"/>
                <a:ext cx="109750" cy="191400"/>
              </a:xfrm>
              <a:custGeom>
                <a:rect b="b" l="l" r="r" t="t"/>
                <a:pathLst>
                  <a:path extrusionOk="0" fill="none" h="7656" w="4390">
                    <a:moveTo>
                      <a:pt x="4390" y="2067"/>
                    </a:moveTo>
                    <a:cubicBezTo>
                      <a:pt x="4390" y="2067"/>
                      <a:pt x="4219" y="1"/>
                      <a:pt x="2571" y="282"/>
                    </a:cubicBezTo>
                    <a:cubicBezTo>
                      <a:pt x="920" y="560"/>
                      <a:pt x="0" y="3516"/>
                      <a:pt x="1264" y="5594"/>
                    </a:cubicBezTo>
                    <a:cubicBezTo>
                      <a:pt x="2516" y="7656"/>
                      <a:pt x="3792" y="5762"/>
                      <a:pt x="3962" y="5421"/>
                    </a:cubicBez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4"/>
              <p:cNvSpPr/>
              <p:nvPr/>
            </p:nvSpPr>
            <p:spPr>
              <a:xfrm>
                <a:off x="4871575" y="3315675"/>
                <a:ext cx="14125" cy="57575"/>
              </a:xfrm>
              <a:custGeom>
                <a:rect b="b" l="l" r="r" t="t"/>
                <a:pathLst>
                  <a:path extrusionOk="0" fill="none" h="2303" w="565">
                    <a:moveTo>
                      <a:pt x="0" y="0"/>
                    </a:moveTo>
                    <a:lnTo>
                      <a:pt x="565" y="2302"/>
                    </a:lnTo>
                    <a:lnTo>
                      <a:pt x="0" y="1668"/>
                    </a:ln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4"/>
              <p:cNvSpPr/>
              <p:nvPr/>
            </p:nvSpPr>
            <p:spPr>
              <a:xfrm>
                <a:off x="4501425" y="2985925"/>
                <a:ext cx="507525" cy="527800"/>
              </a:xfrm>
              <a:custGeom>
                <a:rect b="b" l="l" r="r" t="t"/>
                <a:pathLst>
                  <a:path extrusionOk="0" h="21112" w="20301">
                    <a:moveTo>
                      <a:pt x="17630" y="0"/>
                    </a:moveTo>
                    <a:cubicBezTo>
                      <a:pt x="17519" y="0"/>
                      <a:pt x="17404" y="4"/>
                      <a:pt x="17284" y="11"/>
                    </a:cubicBezTo>
                    <a:cubicBezTo>
                      <a:pt x="14628" y="167"/>
                      <a:pt x="11949" y="1078"/>
                      <a:pt x="8251" y="1573"/>
                    </a:cubicBezTo>
                    <a:cubicBezTo>
                      <a:pt x="4556" y="2068"/>
                      <a:pt x="1406" y="4826"/>
                      <a:pt x="704" y="9615"/>
                    </a:cubicBezTo>
                    <a:cubicBezTo>
                      <a:pt x="0" y="14406"/>
                      <a:pt x="808" y="16227"/>
                      <a:pt x="1146" y="17321"/>
                    </a:cubicBezTo>
                    <a:cubicBezTo>
                      <a:pt x="1170" y="17395"/>
                      <a:pt x="2343" y="20783"/>
                      <a:pt x="6404" y="21096"/>
                    </a:cubicBezTo>
                    <a:cubicBezTo>
                      <a:pt x="6541" y="21106"/>
                      <a:pt x="6677" y="21111"/>
                      <a:pt x="6812" y="21111"/>
                    </a:cubicBezTo>
                    <a:cubicBezTo>
                      <a:pt x="10652" y="21111"/>
                      <a:pt x="13285" y="16948"/>
                      <a:pt x="13285" y="16948"/>
                    </a:cubicBezTo>
                    <a:cubicBezTo>
                      <a:pt x="13285" y="16948"/>
                      <a:pt x="12262" y="16023"/>
                      <a:pt x="12665" y="13810"/>
                    </a:cubicBezTo>
                    <a:cubicBezTo>
                      <a:pt x="13037" y="11760"/>
                      <a:pt x="13858" y="11467"/>
                      <a:pt x="14622" y="11467"/>
                    </a:cubicBezTo>
                    <a:cubicBezTo>
                      <a:pt x="14684" y="11467"/>
                      <a:pt x="14746" y="11469"/>
                      <a:pt x="14806" y="11472"/>
                    </a:cubicBezTo>
                    <a:cubicBezTo>
                      <a:pt x="15618" y="11516"/>
                      <a:pt x="16005" y="12051"/>
                      <a:pt x="16142" y="12556"/>
                    </a:cubicBezTo>
                    <a:cubicBezTo>
                      <a:pt x="16279" y="13061"/>
                      <a:pt x="16399" y="13493"/>
                      <a:pt x="16582" y="13546"/>
                    </a:cubicBezTo>
                    <a:cubicBezTo>
                      <a:pt x="16585" y="13547"/>
                      <a:pt x="16588" y="13547"/>
                      <a:pt x="16591" y="13547"/>
                    </a:cubicBezTo>
                    <a:cubicBezTo>
                      <a:pt x="16752" y="13547"/>
                      <a:pt x="16402" y="12105"/>
                      <a:pt x="16582" y="11619"/>
                    </a:cubicBezTo>
                    <a:cubicBezTo>
                      <a:pt x="16765" y="11126"/>
                      <a:pt x="17437" y="10136"/>
                      <a:pt x="17543" y="8392"/>
                    </a:cubicBezTo>
                    <a:lnTo>
                      <a:pt x="17649" y="6648"/>
                    </a:lnTo>
                    <a:cubicBezTo>
                      <a:pt x="17649" y="6648"/>
                      <a:pt x="19028" y="6648"/>
                      <a:pt x="19679" y="4045"/>
                    </a:cubicBezTo>
                    <a:cubicBezTo>
                      <a:pt x="20301" y="1561"/>
                      <a:pt x="19972" y="0"/>
                      <a:pt x="17630" y="0"/>
                    </a:cubicBezTo>
                    <a:close/>
                  </a:path>
                </a:pathLst>
              </a:custGeom>
              <a:solidFill>
                <a:schemeClr val="accent3"/>
              </a:solid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4"/>
              <p:cNvSpPr/>
              <p:nvPr/>
            </p:nvSpPr>
            <p:spPr>
              <a:xfrm>
                <a:off x="4885675" y="3208875"/>
                <a:ext cx="34275" cy="54850"/>
              </a:xfrm>
              <a:custGeom>
                <a:rect b="b" l="l" r="r" t="t"/>
                <a:pathLst>
                  <a:path extrusionOk="0" fill="none" h="2194" w="1371">
                    <a:moveTo>
                      <a:pt x="1" y="0"/>
                    </a:moveTo>
                    <a:cubicBezTo>
                      <a:pt x="1017" y="795"/>
                      <a:pt x="791" y="2194"/>
                      <a:pt x="791" y="2194"/>
                    </a:cubicBezTo>
                    <a:cubicBezTo>
                      <a:pt x="791" y="2194"/>
                      <a:pt x="1370" y="1235"/>
                      <a:pt x="1313" y="932"/>
                    </a:cubicBez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4"/>
              <p:cNvSpPr/>
              <p:nvPr/>
            </p:nvSpPr>
            <p:spPr>
              <a:xfrm>
                <a:off x="4918600" y="3085550"/>
                <a:ext cx="62250" cy="32225"/>
              </a:xfrm>
              <a:custGeom>
                <a:rect b="b" l="l" r="r" t="t"/>
                <a:pathLst>
                  <a:path extrusionOk="0" fill="none" h="1289" w="2490">
                    <a:moveTo>
                      <a:pt x="1" y="108"/>
                    </a:moveTo>
                    <a:cubicBezTo>
                      <a:pt x="1" y="108"/>
                      <a:pt x="1257" y="1096"/>
                      <a:pt x="2490" y="0"/>
                    </a:cubicBezTo>
                    <a:cubicBezTo>
                      <a:pt x="2490" y="0"/>
                      <a:pt x="1836" y="1209"/>
                      <a:pt x="1245" y="1288"/>
                    </a:cubicBez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4"/>
              <p:cNvSpPr/>
              <p:nvPr/>
            </p:nvSpPr>
            <p:spPr>
              <a:xfrm>
                <a:off x="4775625" y="3378375"/>
                <a:ext cx="55350" cy="27175"/>
              </a:xfrm>
              <a:custGeom>
                <a:rect b="b" l="l" r="r" t="t"/>
                <a:pathLst>
                  <a:path extrusionOk="0" fill="none" h="1087" w="2214">
                    <a:moveTo>
                      <a:pt x="2214" y="1087"/>
                    </a:moveTo>
                    <a:cubicBezTo>
                      <a:pt x="2214" y="1087"/>
                      <a:pt x="470" y="772"/>
                      <a:pt x="1" y="1"/>
                    </a:cubicBez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4"/>
              <p:cNvSpPr/>
              <p:nvPr/>
            </p:nvSpPr>
            <p:spPr>
              <a:xfrm>
                <a:off x="4512050" y="3672250"/>
                <a:ext cx="331200" cy="171650"/>
              </a:xfrm>
              <a:custGeom>
                <a:rect b="b" l="l" r="r" t="t"/>
                <a:pathLst>
                  <a:path extrusionOk="0" h="6866" w="13248">
                    <a:moveTo>
                      <a:pt x="1639" y="0"/>
                    </a:moveTo>
                    <a:lnTo>
                      <a:pt x="1" y="4907"/>
                    </a:lnTo>
                    <a:lnTo>
                      <a:pt x="13247" y="6865"/>
                    </a:lnTo>
                    <a:lnTo>
                      <a:pt x="12610" y="1516"/>
                    </a:lnTo>
                    <a:lnTo>
                      <a:pt x="1639" y="0"/>
                    </a:lnTo>
                    <a:close/>
                  </a:path>
                </a:pathLst>
              </a:custGeom>
              <a:solidFill>
                <a:schemeClr val="accent4"/>
              </a:solid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4"/>
              <p:cNvSpPr/>
              <p:nvPr/>
            </p:nvSpPr>
            <p:spPr>
              <a:xfrm>
                <a:off x="4803275" y="3710150"/>
                <a:ext cx="24050" cy="127850"/>
              </a:xfrm>
              <a:custGeom>
                <a:rect b="b" l="l" r="r" t="t"/>
                <a:pathLst>
                  <a:path extrusionOk="0" h="5114" w="962">
                    <a:moveTo>
                      <a:pt x="961" y="0"/>
                    </a:moveTo>
                    <a:lnTo>
                      <a:pt x="0" y="5114"/>
                    </a:lnTo>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4"/>
              <p:cNvSpPr/>
              <p:nvPr/>
            </p:nvSpPr>
            <p:spPr>
              <a:xfrm>
                <a:off x="4803275" y="3710150"/>
                <a:ext cx="24050" cy="127850"/>
              </a:xfrm>
              <a:custGeom>
                <a:rect b="b" l="l" r="r" t="t"/>
                <a:pathLst>
                  <a:path extrusionOk="0" fill="none" h="5114" w="962">
                    <a:moveTo>
                      <a:pt x="961" y="0"/>
                    </a:moveTo>
                    <a:lnTo>
                      <a:pt x="0" y="5114"/>
                    </a:ln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4"/>
              <p:cNvSpPr/>
              <p:nvPr/>
            </p:nvSpPr>
            <p:spPr>
              <a:xfrm>
                <a:off x="3935500" y="3794900"/>
                <a:ext cx="1603175" cy="1009200"/>
              </a:xfrm>
              <a:custGeom>
                <a:rect b="b" l="l" r="r" t="t"/>
                <a:pathLst>
                  <a:path extrusionOk="0" h="40368" w="64127">
                    <a:moveTo>
                      <a:pt x="23063" y="1"/>
                    </a:moveTo>
                    <a:cubicBezTo>
                      <a:pt x="23063" y="1"/>
                      <a:pt x="12252" y="3045"/>
                      <a:pt x="9150" y="4408"/>
                    </a:cubicBezTo>
                    <a:cubicBezTo>
                      <a:pt x="6051" y="5768"/>
                      <a:pt x="4765" y="11666"/>
                      <a:pt x="4765" y="11666"/>
                    </a:cubicBezTo>
                    <a:lnTo>
                      <a:pt x="1" y="40368"/>
                    </a:lnTo>
                    <a:lnTo>
                      <a:pt x="54373" y="40368"/>
                    </a:lnTo>
                    <a:lnTo>
                      <a:pt x="64126" y="26487"/>
                    </a:lnTo>
                    <a:cubicBezTo>
                      <a:pt x="63977" y="21422"/>
                      <a:pt x="59136" y="19531"/>
                      <a:pt x="59136" y="19531"/>
                    </a:cubicBezTo>
                    <a:lnTo>
                      <a:pt x="51120" y="24901"/>
                    </a:lnTo>
                    <a:cubicBezTo>
                      <a:pt x="51120" y="24901"/>
                      <a:pt x="49154" y="14086"/>
                      <a:pt x="47794" y="8490"/>
                    </a:cubicBezTo>
                    <a:cubicBezTo>
                      <a:pt x="46432" y="2894"/>
                      <a:pt x="36309" y="1959"/>
                      <a:pt x="36309" y="1959"/>
                    </a:cubicBezTo>
                    <a:lnTo>
                      <a:pt x="23063" y="1"/>
                    </a:lnTo>
                    <a:close/>
                  </a:path>
                </a:pathLst>
              </a:custGeom>
              <a:solidFill>
                <a:schemeClr val="lt1"/>
              </a:solid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4"/>
              <p:cNvSpPr/>
              <p:nvPr/>
            </p:nvSpPr>
            <p:spPr>
              <a:xfrm>
                <a:off x="4815275" y="4299500"/>
                <a:ext cx="131575" cy="495125"/>
              </a:xfrm>
              <a:custGeom>
                <a:rect b="b" l="l" r="r" t="t"/>
                <a:pathLst>
                  <a:path extrusionOk="0" fill="none" h="19805" w="5263">
                    <a:moveTo>
                      <a:pt x="1" y="0"/>
                    </a:moveTo>
                    <a:cubicBezTo>
                      <a:pt x="90" y="534"/>
                      <a:pt x="5263" y="19804"/>
                      <a:pt x="5263" y="19804"/>
                    </a:cubicBezTo>
                    <a:lnTo>
                      <a:pt x="1897" y="12874"/>
                    </a:ln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4"/>
              <p:cNvSpPr/>
              <p:nvPr/>
            </p:nvSpPr>
            <p:spPr>
              <a:xfrm>
                <a:off x="5016225" y="4409900"/>
                <a:ext cx="208450" cy="119925"/>
              </a:xfrm>
              <a:custGeom>
                <a:rect b="b" l="l" r="r" t="t"/>
                <a:pathLst>
                  <a:path extrusionOk="0" fill="none" h="4797" w="8338">
                    <a:moveTo>
                      <a:pt x="0" y="4797"/>
                    </a:moveTo>
                    <a:lnTo>
                      <a:pt x="8338" y="1"/>
                    </a:lnTo>
                    <a:lnTo>
                      <a:pt x="3242" y="616"/>
                    </a:ln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4"/>
              <p:cNvSpPr/>
              <p:nvPr/>
            </p:nvSpPr>
            <p:spPr>
              <a:xfrm>
                <a:off x="4816250" y="3921300"/>
                <a:ext cx="92875" cy="279700"/>
              </a:xfrm>
              <a:custGeom>
                <a:rect b="b" l="l" r="r" t="t"/>
                <a:pathLst>
                  <a:path extrusionOk="0" fill="none" h="11188" w="3715">
                    <a:moveTo>
                      <a:pt x="3715" y="0"/>
                    </a:moveTo>
                    <a:cubicBezTo>
                      <a:pt x="3715" y="0"/>
                      <a:pt x="882" y="1168"/>
                      <a:pt x="442" y="5094"/>
                    </a:cubicBezTo>
                    <a:cubicBezTo>
                      <a:pt x="0" y="9018"/>
                      <a:pt x="0" y="11188"/>
                      <a:pt x="0" y="11188"/>
                    </a:cubicBez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4"/>
              <p:cNvSpPr/>
              <p:nvPr/>
            </p:nvSpPr>
            <p:spPr>
              <a:xfrm>
                <a:off x="4066875" y="4121675"/>
                <a:ext cx="102325" cy="682425"/>
              </a:xfrm>
              <a:custGeom>
                <a:rect b="b" l="l" r="r" t="t"/>
                <a:pathLst>
                  <a:path extrusionOk="0" fill="none" h="27297" w="4093">
                    <a:moveTo>
                      <a:pt x="4092" y="1"/>
                    </a:moveTo>
                    <a:lnTo>
                      <a:pt x="1" y="27297"/>
                    </a:ln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4"/>
              <p:cNvSpPr/>
              <p:nvPr/>
            </p:nvSpPr>
            <p:spPr>
              <a:xfrm>
                <a:off x="5413875" y="4210650"/>
                <a:ext cx="211050" cy="246425"/>
              </a:xfrm>
              <a:custGeom>
                <a:rect b="b" l="l" r="r" t="t"/>
                <a:pathLst>
                  <a:path extrusionOk="0" h="9857" w="8442">
                    <a:moveTo>
                      <a:pt x="3994" y="1"/>
                    </a:moveTo>
                    <a:lnTo>
                      <a:pt x="1" y="2901"/>
                    </a:lnTo>
                    <a:cubicBezTo>
                      <a:pt x="1" y="2901"/>
                      <a:pt x="1771" y="3194"/>
                      <a:pt x="3525" y="5513"/>
                    </a:cubicBezTo>
                    <a:cubicBezTo>
                      <a:pt x="5280" y="7829"/>
                      <a:pt x="4994" y="9857"/>
                      <a:pt x="4994" y="9857"/>
                    </a:cubicBezTo>
                    <a:lnTo>
                      <a:pt x="8442" y="4573"/>
                    </a:lnTo>
                    <a:cubicBezTo>
                      <a:pt x="7971" y="313"/>
                      <a:pt x="3994" y="1"/>
                      <a:pt x="3994" y="1"/>
                    </a:cubicBezTo>
                    <a:close/>
                  </a:path>
                </a:pathLst>
              </a:custGeom>
              <a:solidFill>
                <a:schemeClr val="accent4"/>
              </a:solid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4"/>
              <p:cNvSpPr/>
              <p:nvPr/>
            </p:nvSpPr>
            <p:spPr>
              <a:xfrm>
                <a:off x="5732900" y="4008150"/>
                <a:ext cx="40100" cy="86475"/>
              </a:xfrm>
              <a:custGeom>
                <a:rect b="b" l="l" r="r" t="t"/>
                <a:pathLst>
                  <a:path extrusionOk="0" h="3459" w="1604">
                    <a:moveTo>
                      <a:pt x="1603" y="1"/>
                    </a:moveTo>
                    <a:lnTo>
                      <a:pt x="1" y="3458"/>
                    </a:lnTo>
                  </a:path>
                </a:pathLst>
              </a:custGeom>
              <a:solidFill>
                <a:srgbClr val="FFFF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4"/>
              <p:cNvSpPr/>
              <p:nvPr/>
            </p:nvSpPr>
            <p:spPr>
              <a:xfrm>
                <a:off x="5732900" y="4008150"/>
                <a:ext cx="40100" cy="86475"/>
              </a:xfrm>
              <a:custGeom>
                <a:rect b="b" l="l" r="r" t="t"/>
                <a:pathLst>
                  <a:path extrusionOk="0" fill="none" h="3459" w="1604">
                    <a:moveTo>
                      <a:pt x="1603" y="1"/>
                    </a:moveTo>
                    <a:lnTo>
                      <a:pt x="1" y="3458"/>
                    </a:lnTo>
                  </a:path>
                </a:pathLst>
              </a:custGeom>
              <a:noFill/>
              <a:ln cap="rnd" cmpd="sng" w="75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4"/>
              <p:cNvSpPr/>
              <p:nvPr/>
            </p:nvSpPr>
            <p:spPr>
              <a:xfrm>
                <a:off x="5519425" y="4190050"/>
                <a:ext cx="127425" cy="134950"/>
              </a:xfrm>
              <a:custGeom>
                <a:rect b="b" l="l" r="r" t="t"/>
                <a:pathLst>
                  <a:path extrusionOk="0" h="5398" w="5097">
                    <a:moveTo>
                      <a:pt x="988" y="0"/>
                    </a:moveTo>
                    <a:lnTo>
                      <a:pt x="0" y="856"/>
                    </a:lnTo>
                    <a:cubicBezTo>
                      <a:pt x="0" y="856"/>
                      <a:pt x="3528" y="1019"/>
                      <a:pt x="4220" y="5397"/>
                    </a:cubicBezTo>
                    <a:lnTo>
                      <a:pt x="5097" y="4174"/>
                    </a:lnTo>
                    <a:cubicBezTo>
                      <a:pt x="5097" y="4174"/>
                      <a:pt x="4378" y="2009"/>
                      <a:pt x="3210" y="1086"/>
                    </a:cubicBezTo>
                    <a:cubicBezTo>
                      <a:pt x="2040" y="166"/>
                      <a:pt x="988" y="0"/>
                      <a:pt x="988"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8" name="Google Shape;938;p54"/>
          <p:cNvGrpSpPr/>
          <p:nvPr/>
        </p:nvGrpSpPr>
        <p:grpSpPr>
          <a:xfrm rot="-1365517">
            <a:off x="7580070" y="819753"/>
            <a:ext cx="508583" cy="1467353"/>
            <a:chOff x="3892725" y="469450"/>
            <a:chExt cx="447250" cy="1290500"/>
          </a:xfrm>
        </p:grpSpPr>
        <p:sp>
          <p:nvSpPr>
            <p:cNvPr id="939" name="Google Shape;939;p54"/>
            <p:cNvSpPr/>
            <p:nvPr/>
          </p:nvSpPr>
          <p:spPr>
            <a:xfrm>
              <a:off x="4277475" y="469850"/>
              <a:ext cx="62450" cy="199775"/>
            </a:xfrm>
            <a:custGeom>
              <a:rect b="b" l="l" r="r" t="t"/>
              <a:pathLst>
                <a:path extrusionOk="0" h="7991" w="2498">
                  <a:moveTo>
                    <a:pt x="2497" y="1"/>
                  </a:moveTo>
                  <a:cubicBezTo>
                    <a:pt x="2497" y="131"/>
                    <a:pt x="2408" y="1025"/>
                    <a:pt x="1" y="1630"/>
                  </a:cubicBezTo>
                  <a:lnTo>
                    <a:pt x="1" y="7990"/>
                  </a:lnTo>
                  <a:lnTo>
                    <a:pt x="2497" y="7990"/>
                  </a:lnTo>
                  <a:lnTo>
                    <a:pt x="2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4"/>
            <p:cNvSpPr/>
            <p:nvPr/>
          </p:nvSpPr>
          <p:spPr>
            <a:xfrm>
              <a:off x="3892725" y="469450"/>
              <a:ext cx="447200" cy="55350"/>
            </a:xfrm>
            <a:custGeom>
              <a:rect b="b" l="l" r="r" t="t"/>
              <a:pathLst>
                <a:path extrusionOk="0" h="2214" w="17888">
                  <a:moveTo>
                    <a:pt x="1" y="0"/>
                  </a:moveTo>
                  <a:cubicBezTo>
                    <a:pt x="1" y="0"/>
                    <a:pt x="109" y="901"/>
                    <a:pt x="2502" y="1555"/>
                  </a:cubicBezTo>
                  <a:cubicBezTo>
                    <a:pt x="3273" y="1764"/>
                    <a:pt x="4280" y="1949"/>
                    <a:pt x="5597" y="2069"/>
                  </a:cubicBezTo>
                  <a:lnTo>
                    <a:pt x="5597" y="2067"/>
                  </a:lnTo>
                  <a:cubicBezTo>
                    <a:pt x="6544" y="2155"/>
                    <a:pt x="7651" y="2208"/>
                    <a:pt x="8946" y="2213"/>
                  </a:cubicBezTo>
                  <a:lnTo>
                    <a:pt x="9194" y="2213"/>
                  </a:lnTo>
                  <a:cubicBezTo>
                    <a:pt x="10383" y="2213"/>
                    <a:pt x="11407" y="2175"/>
                    <a:pt x="12293" y="2107"/>
                  </a:cubicBezTo>
                  <a:cubicBezTo>
                    <a:pt x="13613" y="2006"/>
                    <a:pt x="14619" y="1841"/>
                    <a:pt x="15391" y="1646"/>
                  </a:cubicBezTo>
                  <a:cubicBezTo>
                    <a:pt x="17801" y="1038"/>
                    <a:pt x="17887" y="144"/>
                    <a:pt x="17887" y="17"/>
                  </a:cubicBezTo>
                  <a:lnTo>
                    <a:pt x="178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4"/>
            <p:cNvSpPr/>
            <p:nvPr/>
          </p:nvSpPr>
          <p:spPr>
            <a:xfrm>
              <a:off x="4183451" y="510600"/>
              <a:ext cx="113077" cy="159025"/>
            </a:xfrm>
            <a:custGeom>
              <a:rect b="b" l="l" r="r" t="t"/>
              <a:pathLst>
                <a:path extrusionOk="0" h="6361" w="3098">
                  <a:moveTo>
                    <a:pt x="3098" y="0"/>
                  </a:moveTo>
                  <a:cubicBezTo>
                    <a:pt x="2326" y="195"/>
                    <a:pt x="1320" y="360"/>
                    <a:pt x="0" y="461"/>
                  </a:cubicBezTo>
                  <a:lnTo>
                    <a:pt x="0" y="6360"/>
                  </a:lnTo>
                  <a:lnTo>
                    <a:pt x="3098" y="6360"/>
                  </a:lnTo>
                  <a:lnTo>
                    <a:pt x="30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4"/>
            <p:cNvSpPr/>
            <p:nvPr/>
          </p:nvSpPr>
          <p:spPr>
            <a:xfrm>
              <a:off x="4053425" y="1558925"/>
              <a:ext cx="221125" cy="201025"/>
            </a:xfrm>
            <a:custGeom>
              <a:rect b="b" l="l" r="r" t="t"/>
              <a:pathLst>
                <a:path extrusionOk="0" h="8041" w="8845">
                  <a:moveTo>
                    <a:pt x="7692" y="1"/>
                  </a:moveTo>
                  <a:lnTo>
                    <a:pt x="7692" y="1882"/>
                  </a:lnTo>
                  <a:cubicBezTo>
                    <a:pt x="7692" y="4602"/>
                    <a:pt x="5486" y="6808"/>
                    <a:pt x="2766" y="6808"/>
                  </a:cubicBezTo>
                  <a:cubicBezTo>
                    <a:pt x="1742" y="6808"/>
                    <a:pt x="788" y="6495"/>
                    <a:pt x="0" y="5957"/>
                  </a:cubicBezTo>
                  <a:lnTo>
                    <a:pt x="0" y="7375"/>
                  </a:lnTo>
                  <a:cubicBezTo>
                    <a:pt x="829" y="7800"/>
                    <a:pt x="1771" y="8040"/>
                    <a:pt x="2766" y="8040"/>
                  </a:cubicBezTo>
                  <a:cubicBezTo>
                    <a:pt x="6123" y="8040"/>
                    <a:pt x="8845" y="5318"/>
                    <a:pt x="8845" y="1961"/>
                  </a:cubicBezTo>
                  <a:lnTo>
                    <a:pt x="884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4"/>
            <p:cNvSpPr/>
            <p:nvPr/>
          </p:nvSpPr>
          <p:spPr>
            <a:xfrm>
              <a:off x="4115900" y="1065625"/>
              <a:ext cx="158650" cy="406175"/>
            </a:xfrm>
            <a:custGeom>
              <a:rect b="b" l="l" r="r" t="t"/>
              <a:pathLst>
                <a:path extrusionOk="0" h="16247" w="6346">
                  <a:moveTo>
                    <a:pt x="0" y="1"/>
                  </a:moveTo>
                  <a:lnTo>
                    <a:pt x="0" y="16246"/>
                  </a:lnTo>
                  <a:lnTo>
                    <a:pt x="6346" y="16246"/>
                  </a:lnTo>
                  <a:lnTo>
                    <a:pt x="6346" y="1"/>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4"/>
            <p:cNvSpPr/>
            <p:nvPr/>
          </p:nvSpPr>
          <p:spPr>
            <a:xfrm>
              <a:off x="4053425" y="669600"/>
              <a:ext cx="221125" cy="303500"/>
            </a:xfrm>
            <a:custGeom>
              <a:rect b="b" l="l" r="r" t="t"/>
              <a:pathLst>
                <a:path extrusionOk="0" h="12140" w="8845">
                  <a:moveTo>
                    <a:pt x="0" y="0"/>
                  </a:moveTo>
                  <a:lnTo>
                    <a:pt x="0" y="12139"/>
                  </a:lnTo>
                  <a:lnTo>
                    <a:pt x="750" y="12139"/>
                  </a:lnTo>
                  <a:lnTo>
                    <a:pt x="750" y="8309"/>
                  </a:lnTo>
                  <a:lnTo>
                    <a:pt x="750" y="6382"/>
                  </a:lnTo>
                  <a:lnTo>
                    <a:pt x="8845" y="6382"/>
                  </a:lnTo>
                  <a:lnTo>
                    <a:pt x="884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4"/>
            <p:cNvSpPr/>
            <p:nvPr/>
          </p:nvSpPr>
          <p:spPr>
            <a:xfrm>
              <a:off x="4053425" y="973075"/>
              <a:ext cx="192300" cy="756050"/>
            </a:xfrm>
            <a:custGeom>
              <a:rect b="b" l="l" r="r" t="t"/>
              <a:pathLst>
                <a:path extrusionOk="0" h="30242" w="7692">
                  <a:moveTo>
                    <a:pt x="0" y="0"/>
                  </a:moveTo>
                  <a:lnTo>
                    <a:pt x="0" y="29391"/>
                  </a:lnTo>
                  <a:cubicBezTo>
                    <a:pt x="788" y="29929"/>
                    <a:pt x="1742" y="30242"/>
                    <a:pt x="2766" y="30242"/>
                  </a:cubicBezTo>
                  <a:cubicBezTo>
                    <a:pt x="5486" y="30242"/>
                    <a:pt x="7692" y="28036"/>
                    <a:pt x="7692" y="25316"/>
                  </a:cubicBezTo>
                  <a:lnTo>
                    <a:pt x="7692" y="23435"/>
                  </a:lnTo>
                  <a:lnTo>
                    <a:pt x="750" y="23435"/>
                  </a:lnTo>
                  <a:lnTo>
                    <a:pt x="7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4"/>
            <p:cNvSpPr/>
            <p:nvPr/>
          </p:nvSpPr>
          <p:spPr>
            <a:xfrm>
              <a:off x="4103600" y="522125"/>
              <a:ext cx="96473" cy="147425"/>
            </a:xfrm>
            <a:custGeom>
              <a:rect b="b" l="l" r="r" t="t"/>
              <a:pathLst>
                <a:path extrusionOk="0" h="5897" w="3348">
                  <a:moveTo>
                    <a:pt x="3347" y="0"/>
                  </a:moveTo>
                  <a:cubicBezTo>
                    <a:pt x="2461" y="68"/>
                    <a:pt x="1437" y="106"/>
                    <a:pt x="248" y="106"/>
                  </a:cubicBezTo>
                  <a:lnTo>
                    <a:pt x="0" y="106"/>
                  </a:lnTo>
                  <a:lnTo>
                    <a:pt x="0" y="5897"/>
                  </a:lnTo>
                  <a:lnTo>
                    <a:pt x="3347" y="5897"/>
                  </a:lnTo>
                  <a:lnTo>
                    <a:pt x="33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4"/>
            <p:cNvSpPr/>
            <p:nvPr/>
          </p:nvSpPr>
          <p:spPr>
            <a:xfrm>
              <a:off x="4032625" y="521150"/>
              <a:ext cx="83775" cy="148475"/>
            </a:xfrm>
            <a:custGeom>
              <a:rect b="b" l="l" r="r" t="t"/>
              <a:pathLst>
                <a:path extrusionOk="0" h="5939" w="3351">
                  <a:moveTo>
                    <a:pt x="1" y="1"/>
                  </a:moveTo>
                  <a:lnTo>
                    <a:pt x="1" y="5938"/>
                  </a:lnTo>
                  <a:lnTo>
                    <a:pt x="3350" y="5938"/>
                  </a:lnTo>
                  <a:lnTo>
                    <a:pt x="3350" y="148"/>
                  </a:lnTo>
                  <a:lnTo>
                    <a:pt x="3350" y="145"/>
                  </a:lnTo>
                  <a:cubicBezTo>
                    <a:pt x="2055" y="140"/>
                    <a:pt x="948" y="8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4"/>
            <p:cNvSpPr/>
            <p:nvPr/>
          </p:nvSpPr>
          <p:spPr>
            <a:xfrm>
              <a:off x="3991550" y="1605975"/>
              <a:ext cx="61900" cy="137325"/>
            </a:xfrm>
            <a:custGeom>
              <a:rect b="b" l="l" r="r" t="t"/>
              <a:pathLst>
                <a:path extrusionOk="0" h="5493" w="2476">
                  <a:moveTo>
                    <a:pt x="0" y="0"/>
                  </a:moveTo>
                  <a:lnTo>
                    <a:pt x="0" y="3157"/>
                  </a:lnTo>
                  <a:cubicBezTo>
                    <a:pt x="584" y="4150"/>
                    <a:pt x="1445" y="4967"/>
                    <a:pt x="2475" y="5493"/>
                  </a:cubicBezTo>
                  <a:lnTo>
                    <a:pt x="2475" y="4075"/>
                  </a:lnTo>
                  <a:cubicBezTo>
                    <a:pt x="2216" y="3902"/>
                    <a:pt x="1978" y="3703"/>
                    <a:pt x="1759" y="3484"/>
                  </a:cubicBezTo>
                  <a:cubicBezTo>
                    <a:pt x="865" y="2593"/>
                    <a:pt x="315" y="1360"/>
                    <a:pt x="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4"/>
            <p:cNvSpPr/>
            <p:nvPr/>
          </p:nvSpPr>
          <p:spPr>
            <a:xfrm>
              <a:off x="3999425" y="973075"/>
              <a:ext cx="54025" cy="734800"/>
            </a:xfrm>
            <a:custGeom>
              <a:rect b="b" l="l" r="r" t="t"/>
              <a:pathLst>
                <a:path extrusionOk="0" h="29392" w="2161">
                  <a:moveTo>
                    <a:pt x="0" y="0"/>
                  </a:moveTo>
                  <a:lnTo>
                    <a:pt x="0" y="25316"/>
                  </a:lnTo>
                  <a:cubicBezTo>
                    <a:pt x="0" y="26676"/>
                    <a:pt x="550" y="27909"/>
                    <a:pt x="1444" y="28800"/>
                  </a:cubicBezTo>
                  <a:cubicBezTo>
                    <a:pt x="1663" y="29019"/>
                    <a:pt x="1903" y="29218"/>
                    <a:pt x="2160" y="29391"/>
                  </a:cubicBezTo>
                  <a:lnTo>
                    <a:pt x="216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4"/>
            <p:cNvSpPr/>
            <p:nvPr/>
          </p:nvSpPr>
          <p:spPr>
            <a:xfrm>
              <a:off x="3991550" y="669600"/>
              <a:ext cx="61900" cy="936400"/>
            </a:xfrm>
            <a:custGeom>
              <a:rect b="b" l="l" r="r" t="t"/>
              <a:pathLst>
                <a:path extrusionOk="0" h="37456" w="2476">
                  <a:moveTo>
                    <a:pt x="0" y="0"/>
                  </a:moveTo>
                  <a:lnTo>
                    <a:pt x="0" y="37455"/>
                  </a:lnTo>
                  <a:lnTo>
                    <a:pt x="315" y="37455"/>
                  </a:lnTo>
                  <a:lnTo>
                    <a:pt x="315" y="12139"/>
                  </a:lnTo>
                  <a:lnTo>
                    <a:pt x="2475" y="12139"/>
                  </a:lnTo>
                  <a:lnTo>
                    <a:pt x="247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4"/>
            <p:cNvSpPr/>
            <p:nvPr/>
          </p:nvSpPr>
          <p:spPr>
            <a:xfrm>
              <a:off x="3955275" y="508250"/>
              <a:ext cx="77375" cy="161300"/>
            </a:xfrm>
            <a:custGeom>
              <a:rect b="b" l="l" r="r" t="t"/>
              <a:pathLst>
                <a:path extrusionOk="0" h="6452" w="3095">
                  <a:moveTo>
                    <a:pt x="0" y="0"/>
                  </a:moveTo>
                  <a:lnTo>
                    <a:pt x="0" y="6452"/>
                  </a:lnTo>
                  <a:lnTo>
                    <a:pt x="3095" y="6452"/>
                  </a:lnTo>
                  <a:lnTo>
                    <a:pt x="3095" y="517"/>
                  </a:lnTo>
                  <a:lnTo>
                    <a:pt x="3095" y="515"/>
                  </a:lnTo>
                  <a:cubicBezTo>
                    <a:pt x="1778" y="397"/>
                    <a:pt x="771" y="212"/>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4"/>
            <p:cNvSpPr/>
            <p:nvPr/>
          </p:nvSpPr>
          <p:spPr>
            <a:xfrm>
              <a:off x="3970650" y="669600"/>
              <a:ext cx="20925" cy="1015325"/>
            </a:xfrm>
            <a:custGeom>
              <a:rect b="b" l="l" r="r" t="t"/>
              <a:pathLst>
                <a:path extrusionOk="0" h="40613" w="837">
                  <a:moveTo>
                    <a:pt x="0" y="0"/>
                  </a:moveTo>
                  <a:lnTo>
                    <a:pt x="0" y="37534"/>
                  </a:lnTo>
                  <a:cubicBezTo>
                    <a:pt x="0" y="38659"/>
                    <a:pt x="305" y="39709"/>
                    <a:pt x="836" y="40612"/>
                  </a:cubicBezTo>
                  <a:lnTo>
                    <a:pt x="836" y="37455"/>
                  </a:lnTo>
                  <a:lnTo>
                    <a:pt x="83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4"/>
            <p:cNvSpPr/>
            <p:nvPr/>
          </p:nvSpPr>
          <p:spPr>
            <a:xfrm>
              <a:off x="3892725" y="469450"/>
              <a:ext cx="83700" cy="200175"/>
            </a:xfrm>
            <a:custGeom>
              <a:rect b="b" l="l" r="r" t="t"/>
              <a:pathLst>
                <a:path extrusionOk="0" h="8007" w="2503">
                  <a:moveTo>
                    <a:pt x="1" y="0"/>
                  </a:moveTo>
                  <a:lnTo>
                    <a:pt x="1" y="8006"/>
                  </a:lnTo>
                  <a:lnTo>
                    <a:pt x="2502" y="8006"/>
                  </a:lnTo>
                  <a:lnTo>
                    <a:pt x="2502" y="1555"/>
                  </a:lnTo>
                  <a:cubicBezTo>
                    <a:pt x="109" y="901"/>
                    <a:pt x="1" y="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4"/>
            <p:cNvSpPr/>
            <p:nvPr/>
          </p:nvSpPr>
          <p:spPr>
            <a:xfrm>
              <a:off x="4274525" y="669525"/>
              <a:ext cx="25" cy="159650"/>
            </a:xfrm>
            <a:custGeom>
              <a:rect b="b" l="l" r="r" t="t"/>
              <a:pathLst>
                <a:path extrusionOk="0" fill="none" h="6386" w="1">
                  <a:moveTo>
                    <a:pt x="1" y="1"/>
                  </a:moveTo>
                  <a:lnTo>
                    <a:pt x="1" y="6385"/>
                  </a:lnTo>
                </a:path>
              </a:pathLst>
            </a:custGeom>
            <a:noFill/>
            <a:ln cap="flat" cmpd="sng" w="7500">
              <a:solidFill>
                <a:schemeClr val="accent3"/>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4"/>
            <p:cNvSpPr/>
            <p:nvPr/>
          </p:nvSpPr>
          <p:spPr>
            <a:xfrm>
              <a:off x="3970650" y="669600"/>
              <a:ext cx="303900" cy="1090350"/>
            </a:xfrm>
            <a:custGeom>
              <a:rect b="b" l="l" r="r" t="t"/>
              <a:pathLst>
                <a:path extrusionOk="0" fill="none" h="43614" w="12156">
                  <a:moveTo>
                    <a:pt x="12156" y="35574"/>
                  </a:moveTo>
                  <a:lnTo>
                    <a:pt x="12156" y="37534"/>
                  </a:lnTo>
                  <a:cubicBezTo>
                    <a:pt x="12156" y="40891"/>
                    <a:pt x="9434" y="43613"/>
                    <a:pt x="6077" y="43613"/>
                  </a:cubicBezTo>
                  <a:cubicBezTo>
                    <a:pt x="5082" y="43613"/>
                    <a:pt x="4140" y="43373"/>
                    <a:pt x="3311" y="42948"/>
                  </a:cubicBezTo>
                  <a:cubicBezTo>
                    <a:pt x="2281" y="42419"/>
                    <a:pt x="1420" y="41605"/>
                    <a:pt x="836" y="40612"/>
                  </a:cubicBezTo>
                  <a:cubicBezTo>
                    <a:pt x="303" y="39709"/>
                    <a:pt x="0" y="38659"/>
                    <a:pt x="0" y="37534"/>
                  </a:cubicBezTo>
                  <a:lnTo>
                    <a:pt x="0" y="0"/>
                  </a:lnTo>
                </a:path>
              </a:pathLst>
            </a:custGeom>
            <a:noFill/>
            <a:ln cap="flat" cmpd="sng" w="7500">
              <a:solidFill>
                <a:schemeClr val="accent3"/>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4"/>
            <p:cNvSpPr/>
            <p:nvPr/>
          </p:nvSpPr>
          <p:spPr>
            <a:xfrm>
              <a:off x="4274525" y="1471775"/>
              <a:ext cx="25" cy="87175"/>
            </a:xfrm>
            <a:custGeom>
              <a:rect b="b" l="l" r="r" t="t"/>
              <a:pathLst>
                <a:path extrusionOk="0" fill="none" h="3487" w="1">
                  <a:moveTo>
                    <a:pt x="1" y="0"/>
                  </a:moveTo>
                  <a:lnTo>
                    <a:pt x="1" y="3487"/>
                  </a:lnTo>
                </a:path>
              </a:pathLst>
            </a:custGeom>
            <a:noFill/>
            <a:ln cap="flat" cmpd="sng" w="7500">
              <a:solidFill>
                <a:srgbClr val="000000"/>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4"/>
            <p:cNvSpPr/>
            <p:nvPr/>
          </p:nvSpPr>
          <p:spPr>
            <a:xfrm>
              <a:off x="4274525" y="1005875"/>
              <a:ext cx="25" cy="59775"/>
            </a:xfrm>
            <a:custGeom>
              <a:rect b="b" l="l" r="r" t="t"/>
              <a:pathLst>
                <a:path extrusionOk="0" fill="none" h="2391" w="1">
                  <a:moveTo>
                    <a:pt x="1" y="0"/>
                  </a:moveTo>
                  <a:lnTo>
                    <a:pt x="1" y="2391"/>
                  </a:lnTo>
                </a:path>
              </a:pathLst>
            </a:custGeom>
            <a:noFill/>
            <a:ln cap="flat" cmpd="sng" w="7500">
              <a:solidFill>
                <a:srgbClr val="000000"/>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4"/>
            <p:cNvSpPr/>
            <p:nvPr/>
          </p:nvSpPr>
          <p:spPr>
            <a:xfrm>
              <a:off x="4274525" y="829150"/>
              <a:ext cx="25" cy="48200"/>
            </a:xfrm>
            <a:custGeom>
              <a:rect b="b" l="l" r="r" t="t"/>
              <a:pathLst>
                <a:path extrusionOk="0" fill="none" h="1928" w="1">
                  <a:moveTo>
                    <a:pt x="1" y="0"/>
                  </a:moveTo>
                  <a:lnTo>
                    <a:pt x="1" y="1927"/>
                  </a:lnTo>
                </a:path>
              </a:pathLst>
            </a:custGeom>
            <a:noFill/>
            <a:ln cap="flat" cmpd="sng" w="7500">
              <a:solidFill>
                <a:srgbClr val="000000"/>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4"/>
            <p:cNvSpPr/>
            <p:nvPr/>
          </p:nvSpPr>
          <p:spPr>
            <a:xfrm>
              <a:off x="4274525" y="877325"/>
              <a:ext cx="25" cy="128575"/>
            </a:xfrm>
            <a:custGeom>
              <a:rect b="b" l="l" r="r" t="t"/>
              <a:pathLst>
                <a:path extrusionOk="0" fill="none" h="5143" w="1">
                  <a:moveTo>
                    <a:pt x="1" y="0"/>
                  </a:moveTo>
                  <a:lnTo>
                    <a:pt x="1" y="5142"/>
                  </a:lnTo>
                </a:path>
              </a:pathLst>
            </a:custGeom>
            <a:noFill/>
            <a:ln cap="flat" cmpd="sng" w="7500">
              <a:solidFill>
                <a:srgbClr val="000000"/>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4"/>
            <p:cNvSpPr/>
            <p:nvPr/>
          </p:nvSpPr>
          <p:spPr>
            <a:xfrm>
              <a:off x="4274525" y="1065625"/>
              <a:ext cx="25" cy="406175"/>
            </a:xfrm>
            <a:custGeom>
              <a:rect b="b" l="l" r="r" t="t"/>
              <a:pathLst>
                <a:path extrusionOk="0" fill="none" h="16247" w="1">
                  <a:moveTo>
                    <a:pt x="1" y="1"/>
                  </a:moveTo>
                  <a:lnTo>
                    <a:pt x="1" y="16246"/>
                  </a:lnTo>
                </a:path>
              </a:pathLst>
            </a:custGeom>
            <a:noFill/>
            <a:ln cap="flat" cmpd="sng" w="7500">
              <a:solidFill>
                <a:srgbClr val="000000"/>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61" name="Google Shape;961;p54"/>
            <p:cNvSpPr/>
            <p:nvPr/>
          </p:nvSpPr>
          <p:spPr>
            <a:xfrm>
              <a:off x="3892725" y="469450"/>
              <a:ext cx="447200" cy="200175"/>
            </a:xfrm>
            <a:custGeom>
              <a:rect b="b" l="l" r="r" t="t"/>
              <a:pathLst>
                <a:path extrusionOk="0" fill="none" h="8007" w="17888">
                  <a:moveTo>
                    <a:pt x="17887" y="17"/>
                  </a:moveTo>
                  <a:lnTo>
                    <a:pt x="17887" y="8006"/>
                  </a:lnTo>
                  <a:lnTo>
                    <a:pt x="15391" y="8006"/>
                  </a:lnTo>
                  <a:lnTo>
                    <a:pt x="15273" y="8006"/>
                  </a:lnTo>
                  <a:lnTo>
                    <a:pt x="12293" y="8006"/>
                  </a:lnTo>
                  <a:lnTo>
                    <a:pt x="8946" y="8006"/>
                  </a:lnTo>
                  <a:lnTo>
                    <a:pt x="6428" y="8006"/>
                  </a:lnTo>
                  <a:lnTo>
                    <a:pt x="5597" y="8006"/>
                  </a:lnTo>
                  <a:lnTo>
                    <a:pt x="3953" y="8006"/>
                  </a:lnTo>
                  <a:lnTo>
                    <a:pt x="3117" y="8006"/>
                  </a:lnTo>
                  <a:lnTo>
                    <a:pt x="2502" y="8006"/>
                  </a:lnTo>
                  <a:lnTo>
                    <a:pt x="1" y="8006"/>
                  </a:lnTo>
                  <a:lnTo>
                    <a:pt x="1" y="0"/>
                  </a:lnTo>
                  <a:lnTo>
                    <a:pt x="17887" y="0"/>
                  </a:lnTo>
                </a:path>
              </a:pathLst>
            </a:custGeom>
            <a:noFill/>
            <a:ln cap="flat" cmpd="sng" w="7500">
              <a:solidFill>
                <a:schemeClr val="accent3"/>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4"/>
            <p:cNvSpPr/>
            <p:nvPr/>
          </p:nvSpPr>
          <p:spPr>
            <a:xfrm>
              <a:off x="3892725" y="469450"/>
              <a:ext cx="447250" cy="55350"/>
            </a:xfrm>
            <a:custGeom>
              <a:rect b="b" l="l" r="r" t="t"/>
              <a:pathLst>
                <a:path extrusionOk="0" fill="none" h="2214" w="17890">
                  <a:moveTo>
                    <a:pt x="1" y="0"/>
                  </a:moveTo>
                  <a:cubicBezTo>
                    <a:pt x="1" y="0"/>
                    <a:pt x="109" y="901"/>
                    <a:pt x="2502" y="1555"/>
                  </a:cubicBezTo>
                  <a:cubicBezTo>
                    <a:pt x="3273" y="1764"/>
                    <a:pt x="4280" y="1949"/>
                    <a:pt x="5597" y="2069"/>
                  </a:cubicBezTo>
                  <a:cubicBezTo>
                    <a:pt x="6544" y="2155"/>
                    <a:pt x="7651" y="2208"/>
                    <a:pt x="8946" y="2213"/>
                  </a:cubicBezTo>
                  <a:cubicBezTo>
                    <a:pt x="9028" y="2213"/>
                    <a:pt x="9112" y="2213"/>
                    <a:pt x="9194" y="2213"/>
                  </a:cubicBezTo>
                  <a:cubicBezTo>
                    <a:pt x="10383" y="2213"/>
                    <a:pt x="11407" y="2175"/>
                    <a:pt x="12293" y="2107"/>
                  </a:cubicBezTo>
                  <a:cubicBezTo>
                    <a:pt x="13613" y="2006"/>
                    <a:pt x="14619" y="1841"/>
                    <a:pt x="15391" y="1646"/>
                  </a:cubicBezTo>
                  <a:cubicBezTo>
                    <a:pt x="17801" y="1038"/>
                    <a:pt x="17890" y="144"/>
                    <a:pt x="17890" y="17"/>
                  </a:cubicBezTo>
                  <a:lnTo>
                    <a:pt x="17890" y="0"/>
                  </a:lnTo>
                </a:path>
              </a:pathLst>
            </a:custGeom>
            <a:noFill/>
            <a:ln cap="flat" cmpd="sng" w="7500">
              <a:solidFill>
                <a:schemeClr val="accent3"/>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4"/>
            <p:cNvSpPr/>
            <p:nvPr/>
          </p:nvSpPr>
          <p:spPr>
            <a:xfrm>
              <a:off x="3999425" y="973075"/>
              <a:ext cx="246300" cy="756050"/>
            </a:xfrm>
            <a:custGeom>
              <a:rect b="b" l="l" r="r" t="t"/>
              <a:pathLst>
                <a:path extrusionOk="0" fill="none" h="30242" w="9852">
                  <a:moveTo>
                    <a:pt x="9852" y="23435"/>
                  </a:moveTo>
                  <a:lnTo>
                    <a:pt x="9852" y="25316"/>
                  </a:lnTo>
                  <a:cubicBezTo>
                    <a:pt x="9852" y="28036"/>
                    <a:pt x="7646" y="30242"/>
                    <a:pt x="4926" y="30242"/>
                  </a:cubicBezTo>
                  <a:cubicBezTo>
                    <a:pt x="3902" y="30242"/>
                    <a:pt x="2948" y="29929"/>
                    <a:pt x="2160" y="29391"/>
                  </a:cubicBezTo>
                  <a:cubicBezTo>
                    <a:pt x="1903" y="29218"/>
                    <a:pt x="1663" y="29019"/>
                    <a:pt x="1444" y="28800"/>
                  </a:cubicBezTo>
                  <a:cubicBezTo>
                    <a:pt x="553" y="27909"/>
                    <a:pt x="0" y="26676"/>
                    <a:pt x="0" y="25316"/>
                  </a:cubicBezTo>
                  <a:lnTo>
                    <a:pt x="0" y="0"/>
                  </a:lnTo>
                  <a:lnTo>
                    <a:pt x="2910" y="0"/>
                  </a:lnTo>
                </a:path>
              </a:pathLst>
            </a:custGeom>
            <a:noFill/>
            <a:ln cap="flat" cmpd="sng" w="7500">
              <a:solidFill>
                <a:schemeClr val="accent3"/>
              </a:solidFill>
              <a:prstDash val="solid"/>
              <a:miter lim="24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4"/>
            <p:cNvSpPr/>
            <p:nvPr/>
          </p:nvSpPr>
          <p:spPr>
            <a:xfrm>
              <a:off x="4072150" y="1005875"/>
              <a:ext cx="202400" cy="553075"/>
            </a:xfrm>
            <a:custGeom>
              <a:rect b="b" l="l" r="r" t="t"/>
              <a:pathLst>
                <a:path extrusionOk="0" h="22123" w="8096">
                  <a:moveTo>
                    <a:pt x="1" y="0"/>
                  </a:moveTo>
                  <a:lnTo>
                    <a:pt x="1" y="22123"/>
                  </a:lnTo>
                  <a:lnTo>
                    <a:pt x="8096" y="22123"/>
                  </a:lnTo>
                  <a:lnTo>
                    <a:pt x="8096" y="18636"/>
                  </a:lnTo>
                  <a:lnTo>
                    <a:pt x="1750" y="18636"/>
                  </a:lnTo>
                  <a:lnTo>
                    <a:pt x="1750" y="2391"/>
                  </a:lnTo>
                  <a:lnTo>
                    <a:pt x="8096" y="2391"/>
                  </a:lnTo>
                  <a:lnTo>
                    <a:pt x="8096" y="0"/>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4"/>
            <p:cNvSpPr/>
            <p:nvPr/>
          </p:nvSpPr>
          <p:spPr>
            <a:xfrm>
              <a:off x="4072150" y="829150"/>
              <a:ext cx="202400" cy="48200"/>
            </a:xfrm>
            <a:custGeom>
              <a:rect b="b" l="l" r="r" t="t"/>
              <a:pathLst>
                <a:path extrusionOk="0" h="1928" w="8096">
                  <a:moveTo>
                    <a:pt x="1" y="0"/>
                  </a:moveTo>
                  <a:lnTo>
                    <a:pt x="1" y="1927"/>
                  </a:lnTo>
                  <a:lnTo>
                    <a:pt x="8096" y="1927"/>
                  </a:lnTo>
                  <a:lnTo>
                    <a:pt x="8096" y="0"/>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4"/>
            <p:cNvSpPr/>
            <p:nvPr/>
          </p:nvSpPr>
          <p:spPr>
            <a:xfrm>
              <a:off x="4072150" y="877325"/>
              <a:ext cx="202400" cy="128575"/>
            </a:xfrm>
            <a:custGeom>
              <a:rect b="b" l="l" r="r" t="t"/>
              <a:pathLst>
                <a:path extrusionOk="0" h="5143" w="8096">
                  <a:moveTo>
                    <a:pt x="1" y="0"/>
                  </a:moveTo>
                  <a:lnTo>
                    <a:pt x="1" y="3830"/>
                  </a:lnTo>
                  <a:lnTo>
                    <a:pt x="1" y="5142"/>
                  </a:lnTo>
                  <a:lnTo>
                    <a:pt x="8096" y="5142"/>
                  </a:lnTo>
                  <a:lnTo>
                    <a:pt x="8096" y="0"/>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7" name="Google Shape;967;p54"/>
          <p:cNvGrpSpPr/>
          <p:nvPr/>
        </p:nvGrpSpPr>
        <p:grpSpPr>
          <a:xfrm>
            <a:off x="4972544" y="778495"/>
            <a:ext cx="3575025" cy="3500600"/>
            <a:chOff x="5048744" y="778495"/>
            <a:chExt cx="3575025" cy="3500600"/>
          </a:xfrm>
        </p:grpSpPr>
        <p:grpSp>
          <p:nvGrpSpPr>
            <p:cNvPr id="968" name="Google Shape;968;p54"/>
            <p:cNvGrpSpPr/>
            <p:nvPr/>
          </p:nvGrpSpPr>
          <p:grpSpPr>
            <a:xfrm>
              <a:off x="6271019" y="778495"/>
              <a:ext cx="389750" cy="385750"/>
              <a:chOff x="3382475" y="1831100"/>
              <a:chExt cx="389750" cy="385750"/>
            </a:xfrm>
          </p:grpSpPr>
          <p:sp>
            <p:nvSpPr>
              <p:cNvPr id="969" name="Google Shape;969;p5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54"/>
            <p:cNvGrpSpPr/>
            <p:nvPr/>
          </p:nvGrpSpPr>
          <p:grpSpPr>
            <a:xfrm>
              <a:off x="8234019" y="2683670"/>
              <a:ext cx="389750" cy="385750"/>
              <a:chOff x="3382475" y="1831100"/>
              <a:chExt cx="389750" cy="385750"/>
            </a:xfrm>
          </p:grpSpPr>
          <p:sp>
            <p:nvSpPr>
              <p:cNvPr id="974" name="Google Shape;974;p5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54"/>
            <p:cNvGrpSpPr/>
            <p:nvPr/>
          </p:nvGrpSpPr>
          <p:grpSpPr>
            <a:xfrm>
              <a:off x="5048744" y="3893345"/>
              <a:ext cx="389750" cy="385750"/>
              <a:chOff x="3382475" y="1831100"/>
              <a:chExt cx="389750" cy="385750"/>
            </a:xfrm>
          </p:grpSpPr>
          <p:sp>
            <p:nvSpPr>
              <p:cNvPr id="979" name="Google Shape;979;p5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83" name="Google Shape;983;p54"/>
          <p:cNvGrpSpPr/>
          <p:nvPr/>
        </p:nvGrpSpPr>
        <p:grpSpPr>
          <a:xfrm>
            <a:off x="5485284" y="1705230"/>
            <a:ext cx="818232" cy="818289"/>
            <a:chOff x="1322675" y="613125"/>
            <a:chExt cx="570475" cy="570475"/>
          </a:xfrm>
        </p:grpSpPr>
        <p:sp>
          <p:nvSpPr>
            <p:cNvPr id="984" name="Google Shape;984;p54"/>
            <p:cNvSpPr/>
            <p:nvPr/>
          </p:nvSpPr>
          <p:spPr>
            <a:xfrm>
              <a:off x="1322675" y="613125"/>
              <a:ext cx="570475" cy="570475"/>
            </a:xfrm>
            <a:custGeom>
              <a:rect b="b" l="l" r="r" t="t"/>
              <a:pathLst>
                <a:path extrusionOk="0" h="22819" w="22819">
                  <a:moveTo>
                    <a:pt x="11410" y="0"/>
                  </a:moveTo>
                  <a:cubicBezTo>
                    <a:pt x="8383" y="0"/>
                    <a:pt x="5482" y="1202"/>
                    <a:pt x="3342" y="3341"/>
                  </a:cubicBezTo>
                  <a:cubicBezTo>
                    <a:pt x="1202" y="5482"/>
                    <a:pt x="0" y="8383"/>
                    <a:pt x="0" y="11409"/>
                  </a:cubicBezTo>
                  <a:cubicBezTo>
                    <a:pt x="0" y="14434"/>
                    <a:pt x="1202" y="17337"/>
                    <a:pt x="3342" y="19476"/>
                  </a:cubicBezTo>
                  <a:cubicBezTo>
                    <a:pt x="5482" y="21615"/>
                    <a:pt x="8383" y="22818"/>
                    <a:pt x="11410" y="22818"/>
                  </a:cubicBezTo>
                  <a:cubicBezTo>
                    <a:pt x="14435" y="22818"/>
                    <a:pt x="17337" y="21615"/>
                    <a:pt x="19477" y="19476"/>
                  </a:cubicBezTo>
                  <a:cubicBezTo>
                    <a:pt x="21616" y="17337"/>
                    <a:pt x="22818" y="14434"/>
                    <a:pt x="22818" y="11409"/>
                  </a:cubicBezTo>
                  <a:cubicBezTo>
                    <a:pt x="22818" y="8383"/>
                    <a:pt x="21616" y="5482"/>
                    <a:pt x="19477" y="3341"/>
                  </a:cubicBezTo>
                  <a:cubicBezTo>
                    <a:pt x="17337" y="1202"/>
                    <a:pt x="14435" y="0"/>
                    <a:pt x="11410" y="0"/>
                  </a:cubicBezTo>
                  <a:close/>
                </a:path>
              </a:pathLst>
            </a:custGeom>
            <a:solidFill>
              <a:schemeClr val="accen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4"/>
            <p:cNvSpPr/>
            <p:nvPr/>
          </p:nvSpPr>
          <p:spPr>
            <a:xfrm>
              <a:off x="1488575" y="789625"/>
              <a:ext cx="228050" cy="217425"/>
            </a:xfrm>
            <a:custGeom>
              <a:rect b="b" l="l" r="r" t="t"/>
              <a:pathLst>
                <a:path extrusionOk="0" h="8697" w="9122">
                  <a:moveTo>
                    <a:pt x="4773" y="1"/>
                  </a:moveTo>
                  <a:cubicBezTo>
                    <a:pt x="3660" y="1"/>
                    <a:pt x="2548" y="426"/>
                    <a:pt x="1699" y="1275"/>
                  </a:cubicBezTo>
                  <a:cubicBezTo>
                    <a:pt x="0" y="2972"/>
                    <a:pt x="0" y="5726"/>
                    <a:pt x="1699" y="7424"/>
                  </a:cubicBezTo>
                  <a:cubicBezTo>
                    <a:pt x="2514" y="8239"/>
                    <a:pt x="3620" y="8697"/>
                    <a:pt x="4774" y="8697"/>
                  </a:cubicBezTo>
                  <a:cubicBezTo>
                    <a:pt x="5926" y="8697"/>
                    <a:pt x="7032" y="8239"/>
                    <a:pt x="7848" y="7424"/>
                  </a:cubicBezTo>
                  <a:cubicBezTo>
                    <a:pt x="8663" y="6608"/>
                    <a:pt x="9122" y="5502"/>
                    <a:pt x="9122" y="4349"/>
                  </a:cubicBezTo>
                  <a:cubicBezTo>
                    <a:pt x="9122" y="3195"/>
                    <a:pt x="8663" y="2090"/>
                    <a:pt x="7848" y="1275"/>
                  </a:cubicBezTo>
                  <a:cubicBezTo>
                    <a:pt x="6999" y="426"/>
                    <a:pt x="5886" y="1"/>
                    <a:pt x="4773" y="1"/>
                  </a:cubicBezTo>
                  <a:close/>
                </a:path>
              </a:pathLst>
            </a:custGeom>
            <a:solidFill>
              <a:schemeClr val="accen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4"/>
            <p:cNvSpPr/>
            <p:nvPr/>
          </p:nvSpPr>
          <p:spPr>
            <a:xfrm>
              <a:off x="1595125" y="655150"/>
              <a:ext cx="25575" cy="25575"/>
            </a:xfrm>
            <a:custGeom>
              <a:rect b="b" l="l" r="r" t="t"/>
              <a:pathLst>
                <a:path extrusionOk="0" h="1023" w="1023">
                  <a:moveTo>
                    <a:pt x="1022" y="512"/>
                  </a:moveTo>
                  <a:cubicBezTo>
                    <a:pt x="1022" y="794"/>
                    <a:pt x="793" y="1022"/>
                    <a:pt x="512" y="1022"/>
                  </a:cubicBezTo>
                  <a:cubicBezTo>
                    <a:pt x="229" y="1022"/>
                    <a:pt x="0" y="794"/>
                    <a:pt x="0" y="512"/>
                  </a:cubicBezTo>
                  <a:cubicBezTo>
                    <a:pt x="0" y="229"/>
                    <a:pt x="229" y="1"/>
                    <a:pt x="512" y="1"/>
                  </a:cubicBezTo>
                  <a:cubicBezTo>
                    <a:pt x="793" y="1"/>
                    <a:pt x="1022" y="229"/>
                    <a:pt x="1022" y="512"/>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4"/>
            <p:cNvSpPr/>
            <p:nvPr/>
          </p:nvSpPr>
          <p:spPr>
            <a:xfrm>
              <a:off x="1595125" y="1115975"/>
              <a:ext cx="25575" cy="25575"/>
            </a:xfrm>
            <a:custGeom>
              <a:rect b="b" l="l" r="r" t="t"/>
              <a:pathLst>
                <a:path extrusionOk="0" h="1023" w="1023">
                  <a:moveTo>
                    <a:pt x="1022" y="511"/>
                  </a:moveTo>
                  <a:cubicBezTo>
                    <a:pt x="1022" y="793"/>
                    <a:pt x="793" y="1023"/>
                    <a:pt x="512" y="1023"/>
                  </a:cubicBezTo>
                  <a:cubicBezTo>
                    <a:pt x="229" y="1023"/>
                    <a:pt x="0" y="793"/>
                    <a:pt x="0" y="511"/>
                  </a:cubicBezTo>
                  <a:cubicBezTo>
                    <a:pt x="0" y="230"/>
                    <a:pt x="229" y="0"/>
                    <a:pt x="512" y="0"/>
                  </a:cubicBezTo>
                  <a:cubicBezTo>
                    <a:pt x="793" y="0"/>
                    <a:pt x="1022" y="230"/>
                    <a:pt x="1022" y="51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4"/>
            <p:cNvSpPr/>
            <p:nvPr/>
          </p:nvSpPr>
          <p:spPr>
            <a:xfrm>
              <a:off x="1831050" y="871850"/>
              <a:ext cx="25575" cy="25600"/>
            </a:xfrm>
            <a:custGeom>
              <a:rect b="b" l="l" r="r" t="t"/>
              <a:pathLst>
                <a:path extrusionOk="0" h="1024" w="1023">
                  <a:moveTo>
                    <a:pt x="1022" y="511"/>
                  </a:moveTo>
                  <a:cubicBezTo>
                    <a:pt x="1022" y="794"/>
                    <a:pt x="793" y="1023"/>
                    <a:pt x="511" y="1023"/>
                  </a:cubicBezTo>
                  <a:cubicBezTo>
                    <a:pt x="229" y="1023"/>
                    <a:pt x="0" y="794"/>
                    <a:pt x="0" y="511"/>
                  </a:cubicBezTo>
                  <a:cubicBezTo>
                    <a:pt x="0" y="230"/>
                    <a:pt x="229" y="1"/>
                    <a:pt x="511" y="1"/>
                  </a:cubicBezTo>
                  <a:cubicBezTo>
                    <a:pt x="793" y="1"/>
                    <a:pt x="1022" y="230"/>
                    <a:pt x="1022" y="51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4"/>
            <p:cNvSpPr/>
            <p:nvPr/>
          </p:nvSpPr>
          <p:spPr>
            <a:xfrm>
              <a:off x="1374325" y="884625"/>
              <a:ext cx="25575" cy="25575"/>
            </a:xfrm>
            <a:custGeom>
              <a:rect b="b" l="l" r="r" t="t"/>
              <a:pathLst>
                <a:path extrusionOk="0" h="1023" w="1023">
                  <a:moveTo>
                    <a:pt x="1022" y="512"/>
                  </a:moveTo>
                  <a:cubicBezTo>
                    <a:pt x="1022" y="793"/>
                    <a:pt x="793" y="1023"/>
                    <a:pt x="511" y="1023"/>
                  </a:cubicBezTo>
                  <a:cubicBezTo>
                    <a:pt x="229" y="1023"/>
                    <a:pt x="0" y="793"/>
                    <a:pt x="0" y="512"/>
                  </a:cubicBezTo>
                  <a:cubicBezTo>
                    <a:pt x="0" y="230"/>
                    <a:pt x="229" y="0"/>
                    <a:pt x="511" y="0"/>
                  </a:cubicBezTo>
                  <a:cubicBezTo>
                    <a:pt x="793" y="0"/>
                    <a:pt x="1022" y="230"/>
                    <a:pt x="1022" y="512"/>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4"/>
            <p:cNvSpPr/>
            <p:nvPr/>
          </p:nvSpPr>
          <p:spPr>
            <a:xfrm>
              <a:off x="1760775" y="1056900"/>
              <a:ext cx="25600" cy="25600"/>
            </a:xfrm>
            <a:custGeom>
              <a:rect b="b" l="l" r="r" t="t"/>
              <a:pathLst>
                <a:path extrusionOk="0" h="1024" w="1024">
                  <a:moveTo>
                    <a:pt x="1023" y="513"/>
                  </a:moveTo>
                  <a:cubicBezTo>
                    <a:pt x="1023" y="795"/>
                    <a:pt x="794" y="1023"/>
                    <a:pt x="511" y="1023"/>
                  </a:cubicBezTo>
                  <a:cubicBezTo>
                    <a:pt x="229" y="1023"/>
                    <a:pt x="1" y="795"/>
                    <a:pt x="1" y="513"/>
                  </a:cubicBezTo>
                  <a:cubicBezTo>
                    <a:pt x="1" y="230"/>
                    <a:pt x="229" y="1"/>
                    <a:pt x="511" y="1"/>
                  </a:cubicBezTo>
                  <a:cubicBezTo>
                    <a:pt x="794" y="1"/>
                    <a:pt x="1023" y="230"/>
                    <a:pt x="1023" y="513"/>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4"/>
            <p:cNvSpPr/>
            <p:nvPr/>
          </p:nvSpPr>
          <p:spPr>
            <a:xfrm>
              <a:off x="1441375" y="1056900"/>
              <a:ext cx="25600" cy="25600"/>
            </a:xfrm>
            <a:custGeom>
              <a:rect b="b" l="l" r="r" t="t"/>
              <a:pathLst>
                <a:path extrusionOk="0" h="1024" w="1024">
                  <a:moveTo>
                    <a:pt x="1023" y="513"/>
                  </a:moveTo>
                  <a:cubicBezTo>
                    <a:pt x="1023" y="795"/>
                    <a:pt x="794" y="1023"/>
                    <a:pt x="511" y="1023"/>
                  </a:cubicBezTo>
                  <a:cubicBezTo>
                    <a:pt x="230" y="1023"/>
                    <a:pt x="1" y="795"/>
                    <a:pt x="1" y="513"/>
                  </a:cubicBezTo>
                  <a:cubicBezTo>
                    <a:pt x="1" y="230"/>
                    <a:pt x="230" y="1"/>
                    <a:pt x="511" y="1"/>
                  </a:cubicBezTo>
                  <a:cubicBezTo>
                    <a:pt x="794" y="1"/>
                    <a:pt x="1023" y="230"/>
                    <a:pt x="1023" y="513"/>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4"/>
            <p:cNvSpPr/>
            <p:nvPr/>
          </p:nvSpPr>
          <p:spPr>
            <a:xfrm>
              <a:off x="1760775" y="732750"/>
              <a:ext cx="25600" cy="25575"/>
            </a:xfrm>
            <a:custGeom>
              <a:rect b="b" l="l" r="r" t="t"/>
              <a:pathLst>
                <a:path extrusionOk="0" h="1023" w="1024">
                  <a:moveTo>
                    <a:pt x="1023" y="511"/>
                  </a:moveTo>
                  <a:cubicBezTo>
                    <a:pt x="1023" y="794"/>
                    <a:pt x="794" y="1023"/>
                    <a:pt x="511" y="1023"/>
                  </a:cubicBezTo>
                  <a:cubicBezTo>
                    <a:pt x="229" y="1023"/>
                    <a:pt x="1" y="794"/>
                    <a:pt x="1" y="511"/>
                  </a:cubicBezTo>
                  <a:cubicBezTo>
                    <a:pt x="1" y="230"/>
                    <a:pt x="229" y="1"/>
                    <a:pt x="511" y="1"/>
                  </a:cubicBezTo>
                  <a:cubicBezTo>
                    <a:pt x="794" y="1"/>
                    <a:pt x="1023" y="230"/>
                    <a:pt x="1023" y="51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4"/>
            <p:cNvSpPr/>
            <p:nvPr/>
          </p:nvSpPr>
          <p:spPr>
            <a:xfrm>
              <a:off x="1428625" y="732750"/>
              <a:ext cx="25550" cy="25575"/>
            </a:xfrm>
            <a:custGeom>
              <a:rect b="b" l="l" r="r" t="t"/>
              <a:pathLst>
                <a:path extrusionOk="0" h="1023" w="1022">
                  <a:moveTo>
                    <a:pt x="1021" y="511"/>
                  </a:moveTo>
                  <a:cubicBezTo>
                    <a:pt x="1021" y="794"/>
                    <a:pt x="793" y="1023"/>
                    <a:pt x="511" y="1023"/>
                  </a:cubicBezTo>
                  <a:cubicBezTo>
                    <a:pt x="228" y="1023"/>
                    <a:pt x="0" y="794"/>
                    <a:pt x="0" y="511"/>
                  </a:cubicBezTo>
                  <a:cubicBezTo>
                    <a:pt x="0" y="230"/>
                    <a:pt x="228" y="1"/>
                    <a:pt x="511" y="1"/>
                  </a:cubicBezTo>
                  <a:cubicBezTo>
                    <a:pt x="793" y="1"/>
                    <a:pt x="1021" y="230"/>
                    <a:pt x="1021" y="51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4"/>
            <p:cNvSpPr/>
            <p:nvPr/>
          </p:nvSpPr>
          <p:spPr>
            <a:xfrm rot="5400000">
              <a:off x="1601035" y="893493"/>
              <a:ext cx="172033" cy="167292"/>
            </a:xfrm>
            <a:custGeom>
              <a:rect b="b" l="l" r="r" t="t"/>
              <a:pathLst>
                <a:path extrusionOk="0" fill="none" h="6691" w="6882">
                  <a:moveTo>
                    <a:pt x="1" y="0"/>
                  </a:moveTo>
                  <a:lnTo>
                    <a:pt x="1" y="6691"/>
                  </a:lnTo>
                  <a:lnTo>
                    <a:pt x="6882" y="6691"/>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4"/>
            <p:cNvSpPr/>
            <p:nvPr/>
          </p:nvSpPr>
          <p:spPr>
            <a:xfrm>
              <a:off x="1590175" y="880625"/>
              <a:ext cx="35450" cy="35450"/>
            </a:xfrm>
            <a:custGeom>
              <a:rect b="b" l="l" r="r" t="t"/>
              <a:pathLst>
                <a:path extrusionOk="0" h="1418" w="1418">
                  <a:moveTo>
                    <a:pt x="710" y="1"/>
                  </a:moveTo>
                  <a:cubicBezTo>
                    <a:pt x="319" y="1"/>
                    <a:pt x="1" y="318"/>
                    <a:pt x="1" y="709"/>
                  </a:cubicBezTo>
                  <a:cubicBezTo>
                    <a:pt x="1" y="1100"/>
                    <a:pt x="319" y="1418"/>
                    <a:pt x="710" y="1418"/>
                  </a:cubicBezTo>
                  <a:cubicBezTo>
                    <a:pt x="1101" y="1418"/>
                    <a:pt x="1418" y="1100"/>
                    <a:pt x="1418" y="709"/>
                  </a:cubicBezTo>
                  <a:cubicBezTo>
                    <a:pt x="1418" y="318"/>
                    <a:pt x="1101" y="1"/>
                    <a:pt x="710" y="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4"/>
            <p:cNvSpPr/>
            <p:nvPr/>
          </p:nvSpPr>
          <p:spPr>
            <a:xfrm rot="5400000">
              <a:off x="1760861" y="874432"/>
              <a:ext cx="38571" cy="33403"/>
            </a:xfrm>
            <a:custGeom>
              <a:rect b="b" l="l" r="r" t="t"/>
              <a:pathLst>
                <a:path extrusionOk="0" h="1336" w="1543">
                  <a:moveTo>
                    <a:pt x="772" y="1336"/>
                  </a:moveTo>
                  <a:lnTo>
                    <a:pt x="0" y="1336"/>
                  </a:lnTo>
                  <a:lnTo>
                    <a:pt x="385" y="668"/>
                  </a:lnTo>
                  <a:lnTo>
                    <a:pt x="772" y="0"/>
                  </a:lnTo>
                  <a:lnTo>
                    <a:pt x="1157" y="668"/>
                  </a:lnTo>
                  <a:lnTo>
                    <a:pt x="1542" y="1336"/>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4"/>
            <p:cNvSpPr/>
            <p:nvPr/>
          </p:nvSpPr>
          <p:spPr>
            <a:xfrm rot="5400000">
              <a:off x="1585124" y="1042196"/>
              <a:ext cx="33422" cy="38604"/>
            </a:xfrm>
            <a:custGeom>
              <a:rect b="b" l="l" r="r" t="t"/>
              <a:pathLst>
                <a:path extrusionOk="0" h="1544" w="1337">
                  <a:moveTo>
                    <a:pt x="1" y="771"/>
                  </a:moveTo>
                  <a:lnTo>
                    <a:pt x="1" y="1543"/>
                  </a:lnTo>
                  <a:lnTo>
                    <a:pt x="668" y="1157"/>
                  </a:lnTo>
                  <a:lnTo>
                    <a:pt x="1336" y="771"/>
                  </a:lnTo>
                  <a:lnTo>
                    <a:pt x="668" y="386"/>
                  </a:lnTo>
                  <a:lnTo>
                    <a:pt x="1"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55"/>
          <p:cNvSpPr txBox="1"/>
          <p:nvPr>
            <p:ph type="title"/>
          </p:nvPr>
        </p:nvSpPr>
        <p:spPr>
          <a:xfrm>
            <a:off x="5265775" y="2489075"/>
            <a:ext cx="2936400" cy="163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Discussion</a:t>
            </a:r>
            <a:endParaRPr>
              <a:solidFill>
                <a:schemeClr val="accent3"/>
              </a:solidFill>
            </a:endParaRPr>
          </a:p>
        </p:txBody>
      </p:sp>
      <p:sp>
        <p:nvSpPr>
          <p:cNvPr id="1003" name="Google Shape;1003;p55"/>
          <p:cNvSpPr txBox="1"/>
          <p:nvPr/>
        </p:nvSpPr>
        <p:spPr>
          <a:xfrm>
            <a:off x="1269350" y="1560250"/>
            <a:ext cx="4085700" cy="34509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1500"/>
              </a:spcBef>
              <a:spcAft>
                <a:spcPts val="0"/>
              </a:spcAft>
              <a:buClr>
                <a:schemeClr val="accent3"/>
              </a:buClr>
              <a:buSzPts val="1500"/>
              <a:buFont typeface="Source Sans Pro"/>
              <a:buChar char="●"/>
            </a:pPr>
            <a:r>
              <a:rPr lang="en" sz="1500">
                <a:solidFill>
                  <a:schemeClr val="accent3"/>
                </a:solidFill>
                <a:latin typeface="Source Sans Pro"/>
                <a:ea typeface="Source Sans Pro"/>
                <a:cs typeface="Source Sans Pro"/>
                <a:sym typeface="Source Sans Pro"/>
              </a:rPr>
              <a:t>Importance of Biomarkers:</a:t>
            </a:r>
            <a:endParaRPr sz="1500">
              <a:solidFill>
                <a:schemeClr val="accent3"/>
              </a:solidFill>
              <a:latin typeface="Source Sans Pro"/>
              <a:ea typeface="Source Sans Pro"/>
              <a:cs typeface="Source Sans Pro"/>
              <a:sym typeface="Source Sans Pro"/>
            </a:endParaRPr>
          </a:p>
          <a:p>
            <a:pPr indent="-323850" lvl="1" marL="914400" rtl="0" algn="l">
              <a:lnSpc>
                <a:spcPct val="115000"/>
              </a:lnSpc>
              <a:spcBef>
                <a:spcPts val="0"/>
              </a:spcBef>
              <a:spcAft>
                <a:spcPts val="0"/>
              </a:spcAft>
              <a:buClr>
                <a:schemeClr val="accent3"/>
              </a:buClr>
              <a:buSzPts val="1500"/>
              <a:buFont typeface="Source Sans Pro"/>
              <a:buChar char="●"/>
            </a:pPr>
            <a:r>
              <a:rPr lang="en" sz="1500">
                <a:solidFill>
                  <a:schemeClr val="accent3"/>
                </a:solidFill>
                <a:latin typeface="Source Sans Pro"/>
                <a:ea typeface="Source Sans Pro"/>
                <a:cs typeface="Source Sans Pro"/>
                <a:sym typeface="Source Sans Pro"/>
              </a:rPr>
              <a:t>Biomarkers aid in diagnosis, prognosis, and treatment stratification in prostate cancer.</a:t>
            </a:r>
            <a:endParaRPr sz="1500">
              <a:solidFill>
                <a:schemeClr val="accent3"/>
              </a:solidFill>
              <a:latin typeface="Source Sans Pro"/>
              <a:ea typeface="Source Sans Pro"/>
              <a:cs typeface="Source Sans Pro"/>
              <a:sym typeface="Source Sans Pro"/>
            </a:endParaRPr>
          </a:p>
          <a:p>
            <a:pPr indent="-323850" lvl="0" marL="457200" rtl="0" algn="l">
              <a:lnSpc>
                <a:spcPct val="115000"/>
              </a:lnSpc>
              <a:spcBef>
                <a:spcPts val="0"/>
              </a:spcBef>
              <a:spcAft>
                <a:spcPts val="0"/>
              </a:spcAft>
              <a:buClr>
                <a:schemeClr val="accent3"/>
              </a:buClr>
              <a:buSzPts val="1500"/>
              <a:buFont typeface="Source Sans Pro"/>
              <a:buChar char="●"/>
            </a:pPr>
            <a:r>
              <a:rPr lang="en" sz="1500">
                <a:solidFill>
                  <a:schemeClr val="accent3"/>
                </a:solidFill>
                <a:latin typeface="Source Sans Pro"/>
                <a:ea typeface="Source Sans Pro"/>
                <a:cs typeface="Source Sans Pro"/>
                <a:sym typeface="Source Sans Pro"/>
              </a:rPr>
              <a:t>Studied Biomarkers:</a:t>
            </a:r>
            <a:endParaRPr sz="1500">
              <a:solidFill>
                <a:schemeClr val="accent3"/>
              </a:solidFill>
              <a:latin typeface="Source Sans Pro"/>
              <a:ea typeface="Source Sans Pro"/>
              <a:cs typeface="Source Sans Pro"/>
              <a:sym typeface="Source Sans Pro"/>
            </a:endParaRPr>
          </a:p>
          <a:p>
            <a:pPr indent="-323850" lvl="1" marL="914400" rtl="0" algn="l">
              <a:lnSpc>
                <a:spcPct val="115000"/>
              </a:lnSpc>
              <a:spcBef>
                <a:spcPts val="0"/>
              </a:spcBef>
              <a:spcAft>
                <a:spcPts val="0"/>
              </a:spcAft>
              <a:buClr>
                <a:schemeClr val="accent3"/>
              </a:buClr>
              <a:buSzPts val="1500"/>
              <a:buFont typeface="Source Sans Pro"/>
              <a:buChar char="●"/>
            </a:pPr>
            <a:r>
              <a:rPr lang="en" sz="1500">
                <a:solidFill>
                  <a:schemeClr val="accent3"/>
                </a:solidFill>
                <a:latin typeface="Source Sans Pro"/>
                <a:ea typeface="Source Sans Pro"/>
                <a:cs typeface="Source Sans Pro"/>
                <a:sym typeface="Source Sans Pro"/>
              </a:rPr>
              <a:t>FABP5, MYO6, GPR160, TDRD1, BICD1, ZNF443, GCNT1, SFRP4, PRR16, ACSM1.</a:t>
            </a:r>
            <a:endParaRPr sz="1500">
              <a:solidFill>
                <a:schemeClr val="accent3"/>
              </a:solidFill>
              <a:latin typeface="Source Sans Pro"/>
              <a:ea typeface="Source Sans Pro"/>
              <a:cs typeface="Source Sans Pro"/>
              <a:sym typeface="Source Sans Pro"/>
            </a:endParaRPr>
          </a:p>
          <a:p>
            <a:pPr indent="-323850" lvl="1" marL="914400" rtl="0" algn="l">
              <a:lnSpc>
                <a:spcPct val="115000"/>
              </a:lnSpc>
              <a:spcBef>
                <a:spcPts val="0"/>
              </a:spcBef>
              <a:spcAft>
                <a:spcPts val="0"/>
              </a:spcAft>
              <a:buClr>
                <a:schemeClr val="accent3"/>
              </a:buClr>
              <a:buSzPts val="1500"/>
              <a:buFont typeface="Source Sans Pro"/>
              <a:buChar char="●"/>
            </a:pPr>
            <a:r>
              <a:rPr lang="en" sz="1500">
                <a:solidFill>
                  <a:schemeClr val="accent3"/>
                </a:solidFill>
                <a:latin typeface="Source Sans Pro"/>
                <a:ea typeface="Source Sans Pro"/>
                <a:cs typeface="Source Sans Pro"/>
                <a:sym typeface="Source Sans Pro"/>
              </a:rPr>
              <a:t>Implications in other cancers (e.g., breast cancer, colorectal cancer) underscore shared molecular mechanisms.</a:t>
            </a:r>
            <a:endParaRPr sz="1500">
              <a:solidFill>
                <a:schemeClr val="accent3"/>
              </a:solidFill>
              <a:latin typeface="Source Sans Pro"/>
              <a:ea typeface="Source Sans Pro"/>
              <a:cs typeface="Source Sans Pro"/>
              <a:sym typeface="Source Sans Pro"/>
            </a:endParaRPr>
          </a:p>
          <a:p>
            <a:pPr indent="0" lvl="0" marL="0" rtl="0" algn="l">
              <a:spcBef>
                <a:spcPts val="1500"/>
              </a:spcBef>
              <a:spcAft>
                <a:spcPts val="0"/>
              </a:spcAft>
              <a:buNone/>
            </a:pPr>
            <a:r>
              <a:t/>
            </a:r>
            <a:endParaRPr>
              <a:solidFill>
                <a:schemeClr val="accent3"/>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56"/>
          <p:cNvSpPr txBox="1"/>
          <p:nvPr>
            <p:ph idx="1" type="subTitle"/>
          </p:nvPr>
        </p:nvSpPr>
        <p:spPr>
          <a:xfrm>
            <a:off x="772900" y="1986900"/>
            <a:ext cx="23364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Multi-Omics </a:t>
            </a:r>
            <a:endParaRPr/>
          </a:p>
        </p:txBody>
      </p:sp>
      <p:sp>
        <p:nvSpPr>
          <p:cNvPr id="1009" name="Google Shape;1009;p56"/>
          <p:cNvSpPr txBox="1"/>
          <p:nvPr>
            <p:ph idx="5" type="subTitle"/>
          </p:nvPr>
        </p:nvSpPr>
        <p:spPr>
          <a:xfrm>
            <a:off x="3403800" y="1986900"/>
            <a:ext cx="2336400" cy="65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Epigenetics</a:t>
            </a:r>
            <a:endParaRPr/>
          </a:p>
        </p:txBody>
      </p:sp>
      <p:sp>
        <p:nvSpPr>
          <p:cNvPr id="1010" name="Google Shape;1010;p56"/>
          <p:cNvSpPr txBox="1"/>
          <p:nvPr>
            <p:ph idx="6" type="subTitle"/>
          </p:nvPr>
        </p:nvSpPr>
        <p:spPr>
          <a:xfrm>
            <a:off x="6087600" y="1986900"/>
            <a:ext cx="23364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Research → </a:t>
            </a:r>
            <a:r>
              <a:rPr lang="en"/>
              <a:t>Clinical</a:t>
            </a:r>
            <a:r>
              <a:rPr lang="en"/>
              <a:t> </a:t>
            </a:r>
            <a:endParaRPr/>
          </a:p>
        </p:txBody>
      </p:sp>
      <p:sp>
        <p:nvSpPr>
          <p:cNvPr id="1011" name="Google Shape;1011;p56"/>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Future Directions</a:t>
            </a:r>
            <a:endParaRPr/>
          </a:p>
        </p:txBody>
      </p:sp>
      <p:sp>
        <p:nvSpPr>
          <p:cNvPr id="1012" name="Google Shape;1012;p56"/>
          <p:cNvSpPr txBox="1"/>
          <p:nvPr>
            <p:ph idx="2" type="subTitle"/>
          </p:nvPr>
        </p:nvSpPr>
        <p:spPr>
          <a:xfrm>
            <a:off x="720000" y="3162251"/>
            <a:ext cx="2336400" cy="77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genomics, transcriptomics, proteomics, etc.</a:t>
            </a:r>
            <a:endParaRPr/>
          </a:p>
        </p:txBody>
      </p:sp>
      <p:sp>
        <p:nvSpPr>
          <p:cNvPr id="1013" name="Google Shape;1013;p56"/>
          <p:cNvSpPr txBox="1"/>
          <p:nvPr>
            <p:ph idx="3" type="subTitle"/>
          </p:nvPr>
        </p:nvSpPr>
        <p:spPr>
          <a:xfrm>
            <a:off x="3403800" y="3162251"/>
            <a:ext cx="2336400" cy="7719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accent3"/>
              </a:buClr>
              <a:buSzPts val="1200"/>
              <a:buFont typeface="Source Sans Pro"/>
              <a:buChar char="●"/>
            </a:pPr>
            <a:r>
              <a:rPr lang="en" sz="1200"/>
              <a:t>Epigenetic modifications as key regulators of gene expression in cancer.</a:t>
            </a:r>
            <a:endParaRPr sz="1200"/>
          </a:p>
          <a:p>
            <a:pPr indent="-304800" lvl="0" marL="457200" rtl="0" algn="l">
              <a:lnSpc>
                <a:spcPct val="115000"/>
              </a:lnSpc>
              <a:spcBef>
                <a:spcPts val="0"/>
              </a:spcBef>
              <a:spcAft>
                <a:spcPts val="0"/>
              </a:spcAft>
              <a:buClr>
                <a:schemeClr val="accent3"/>
              </a:buClr>
              <a:buSzPts val="1200"/>
              <a:buFont typeface="Source Sans Pro"/>
              <a:buChar char="●"/>
            </a:pPr>
            <a:r>
              <a:rPr lang="en" sz="1200"/>
              <a:t>Explore their roles as biomarkers and therapeutic targets in precision oncology.</a:t>
            </a:r>
            <a:endParaRPr sz="1200"/>
          </a:p>
          <a:p>
            <a:pPr indent="0" lvl="0" marL="0" rtl="0" algn="ctr">
              <a:spcBef>
                <a:spcPts val="0"/>
              </a:spcBef>
              <a:spcAft>
                <a:spcPts val="0"/>
              </a:spcAft>
              <a:buNone/>
            </a:pPr>
            <a:r>
              <a:t/>
            </a:r>
            <a:endParaRPr/>
          </a:p>
        </p:txBody>
      </p:sp>
      <p:sp>
        <p:nvSpPr>
          <p:cNvPr id="1014" name="Google Shape;1014;p56"/>
          <p:cNvSpPr txBox="1"/>
          <p:nvPr>
            <p:ph idx="4" type="subTitle"/>
          </p:nvPr>
        </p:nvSpPr>
        <p:spPr>
          <a:xfrm>
            <a:off x="6087600" y="3162251"/>
            <a:ext cx="2336400" cy="7719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accent3"/>
              </a:buClr>
              <a:buSzPts val="1200"/>
              <a:buFont typeface="Source Sans Pro"/>
              <a:buChar char="●"/>
            </a:pPr>
            <a:r>
              <a:rPr lang="en" sz="1200"/>
              <a:t>Bridge the gap between basic research discoveries and clinical implementation.</a:t>
            </a:r>
            <a:endParaRPr sz="1200"/>
          </a:p>
          <a:p>
            <a:pPr indent="-304800" lvl="0" marL="457200" rtl="0" algn="l">
              <a:lnSpc>
                <a:spcPct val="115000"/>
              </a:lnSpc>
              <a:spcBef>
                <a:spcPts val="0"/>
              </a:spcBef>
              <a:spcAft>
                <a:spcPts val="0"/>
              </a:spcAft>
              <a:buClr>
                <a:schemeClr val="accent3"/>
              </a:buClr>
              <a:buSzPts val="1200"/>
              <a:buFont typeface="Source Sans Pro"/>
              <a:buChar char="●"/>
            </a:pPr>
            <a:r>
              <a:rPr lang="en" sz="1200"/>
              <a:t>Develop diagnostic tools, targeted therapies, and predictive biomarkers to improve patient outcomes.</a:t>
            </a:r>
            <a:endParaRPr sz="1200"/>
          </a:p>
          <a:p>
            <a:pPr indent="0" lvl="0" marL="0" rtl="0" algn="ctr">
              <a:spcBef>
                <a:spcPts val="0"/>
              </a:spcBef>
              <a:spcAft>
                <a:spcPts val="0"/>
              </a:spcAft>
              <a:buNone/>
            </a:pPr>
            <a:r>
              <a:t/>
            </a:r>
            <a:endParaRPr/>
          </a:p>
        </p:txBody>
      </p:sp>
      <p:sp>
        <p:nvSpPr>
          <p:cNvPr id="1015" name="Google Shape;1015;p56"/>
          <p:cNvSpPr/>
          <p:nvPr/>
        </p:nvSpPr>
        <p:spPr>
          <a:xfrm>
            <a:off x="1089750" y="1184400"/>
            <a:ext cx="1596900" cy="802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6"/>
          <p:cNvSpPr/>
          <p:nvPr/>
        </p:nvSpPr>
        <p:spPr>
          <a:xfrm>
            <a:off x="3773550" y="1184400"/>
            <a:ext cx="1596900" cy="802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6"/>
          <p:cNvSpPr/>
          <p:nvPr/>
        </p:nvSpPr>
        <p:spPr>
          <a:xfrm>
            <a:off x="6457350" y="1184400"/>
            <a:ext cx="1596900" cy="802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8" name="Google Shape;1018;p56"/>
          <p:cNvGrpSpPr/>
          <p:nvPr/>
        </p:nvGrpSpPr>
        <p:grpSpPr>
          <a:xfrm>
            <a:off x="113463" y="424025"/>
            <a:ext cx="389750" cy="385750"/>
            <a:chOff x="3382475" y="1831100"/>
            <a:chExt cx="389750" cy="385750"/>
          </a:xfrm>
        </p:grpSpPr>
        <p:sp>
          <p:nvSpPr>
            <p:cNvPr id="1019" name="Google Shape;1019;p56"/>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6"/>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6"/>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6"/>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57"/>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SOURCES</a:t>
            </a:r>
            <a:endParaRPr/>
          </a:p>
        </p:txBody>
      </p:sp>
      <p:grpSp>
        <p:nvGrpSpPr>
          <p:cNvPr id="1028" name="Google Shape;1028;p57"/>
          <p:cNvGrpSpPr/>
          <p:nvPr/>
        </p:nvGrpSpPr>
        <p:grpSpPr>
          <a:xfrm>
            <a:off x="775175" y="367425"/>
            <a:ext cx="389750" cy="385750"/>
            <a:chOff x="3382475" y="1831100"/>
            <a:chExt cx="389750" cy="385750"/>
          </a:xfrm>
        </p:grpSpPr>
        <p:sp>
          <p:nvSpPr>
            <p:cNvPr id="1029" name="Google Shape;1029;p57"/>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7"/>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7"/>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7"/>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3" name="Google Shape;1033;p57"/>
          <p:cNvSpPr/>
          <p:nvPr/>
        </p:nvSpPr>
        <p:spPr>
          <a:xfrm>
            <a:off x="7950438" y="392225"/>
            <a:ext cx="823574" cy="820887"/>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4" name="Google Shape;1034;p57"/>
          <p:cNvCxnSpPr/>
          <p:nvPr/>
        </p:nvCxnSpPr>
        <p:spPr>
          <a:xfrm>
            <a:off x="3325800" y="1039975"/>
            <a:ext cx="2492400" cy="0"/>
          </a:xfrm>
          <a:prstGeom prst="straightConnector1">
            <a:avLst/>
          </a:prstGeom>
          <a:noFill/>
          <a:ln cap="flat" cmpd="sng" w="19050">
            <a:solidFill>
              <a:schemeClr val="accent3"/>
            </a:solidFill>
            <a:prstDash val="solid"/>
            <a:round/>
            <a:headEnd len="med" w="med" type="none"/>
            <a:tailEnd len="med" w="med" type="none"/>
          </a:ln>
        </p:spPr>
      </p:cxnSp>
      <p:sp>
        <p:nvSpPr>
          <p:cNvPr id="1035" name="Google Shape;1035;p57"/>
          <p:cNvSpPr txBox="1"/>
          <p:nvPr/>
        </p:nvSpPr>
        <p:spPr>
          <a:xfrm>
            <a:off x="766900" y="1441250"/>
            <a:ext cx="8007000" cy="3477600"/>
          </a:xfrm>
          <a:prstGeom prst="rect">
            <a:avLst/>
          </a:prstGeom>
          <a:noFill/>
          <a:ln>
            <a:noFill/>
          </a:ln>
        </p:spPr>
        <p:txBody>
          <a:bodyPr anchorCtr="0" anchor="t" bIns="91425" lIns="91425" spcFirstLastPara="1" rIns="91425" wrap="square" tIns="91425">
            <a:noAutofit/>
          </a:bodyPr>
          <a:lstStyle/>
          <a:p>
            <a:pPr indent="-457200" lvl="0" marL="457200" rtl="0" algn="just">
              <a:lnSpc>
                <a:spcPct val="115000"/>
              </a:lnSpc>
              <a:spcBef>
                <a:spcPts val="0"/>
              </a:spcBef>
              <a:spcAft>
                <a:spcPts val="0"/>
              </a:spcAft>
              <a:buNone/>
            </a:pPr>
            <a:r>
              <a:rPr lang="en" sz="700">
                <a:solidFill>
                  <a:schemeClr val="accent3"/>
                </a:solidFill>
                <a:latin typeface="Source Sans Pro"/>
                <a:ea typeface="Source Sans Pro"/>
                <a:cs typeface="Source Sans Pro"/>
                <a:sym typeface="Source Sans Pro"/>
              </a:rPr>
              <a:t>Adeola HA, Smith M, Kaestner L, Blackburn JM, Zerbini LF. Novel potential serological prostate cancer biomarkers using CT100+ cancer antigen microarray platform in a multi-cultural South African cohort. Oncotarget. 2016 Mar 22;7(12):13945-64. doi: 10.18632/oncotarget.7359. PMID: 26885621; PMCID: PMC4924690.</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0"/>
              </a:spcBef>
              <a:spcAft>
                <a:spcPts val="0"/>
              </a:spcAft>
              <a:buNone/>
            </a:pPr>
            <a:r>
              <a:rPr lang="en" sz="700">
                <a:solidFill>
                  <a:schemeClr val="accent3"/>
                </a:solidFill>
                <a:latin typeface="Source Sans Pro"/>
                <a:ea typeface="Source Sans Pro"/>
                <a:cs typeface="Source Sans Pro"/>
                <a:sym typeface="Source Sans Pro"/>
              </a:rPr>
              <a:t>Adeola HA, Blackburn JM, Rebbeck TR, Zerbini LF. Emerging proteomics biomarkers and prostate cancer burden in Africa. Oncotarget. 2017 Jun 6;8(23):37991-38007. doi: 10.18632/oncotarget.16568. PMID: 28388542; PMCID: PMC5514967.</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0"/>
              </a:spcBef>
              <a:spcAft>
                <a:spcPts val="0"/>
              </a:spcAft>
              <a:buNone/>
            </a:pPr>
            <a:r>
              <a:rPr lang="en" sz="700">
                <a:solidFill>
                  <a:schemeClr val="accent3"/>
                </a:solidFill>
                <a:latin typeface="Source Sans Pro"/>
                <a:ea typeface="Source Sans Pro"/>
                <a:cs typeface="Source Sans Pro"/>
                <a:sym typeface="Source Sans Pro"/>
              </a:rPr>
              <a:t>Danielsson F, Skogs M, Huss M, Rexhepaj E, O'Hurley G, Klevebring D, Pontén F, Gad AK, Uhlén M, Lundberg E. Majority of differentially expressed genes are down-regulated during malignant transformation in a four-stage model. Proc Natl Acad Sci U S A. 2013 Apr 23;110(17):6853-8. doi: 10.1073/pnas.1216436110. Epub 2013 Apr 8. Erratum in: Proc Natl Acad Sci U S A. 2015 Dec 22;112(51):E7158. PMID: 23569271; PMCID: PMC3637701.</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0"/>
              </a:spcBef>
              <a:spcAft>
                <a:spcPts val="0"/>
              </a:spcAft>
              <a:buNone/>
            </a:pPr>
            <a:r>
              <a:rPr lang="en" sz="700">
                <a:solidFill>
                  <a:schemeClr val="accent3"/>
                </a:solidFill>
                <a:latin typeface="Source Sans Pro"/>
                <a:ea typeface="Source Sans Pro"/>
                <a:cs typeface="Source Sans Pro"/>
                <a:sym typeface="Source Sans Pro"/>
              </a:rPr>
              <a:t>MacDonald BT, Tamai K, He X. Wnt/beta-catenin signaling: components, mechanisms, and diseases. Dev Cell. 2009 Jul;17(1):9-26. doi: 10.1016/j.devcel.2009.06.016. PMID: 19619488; PMCID: PMC2861485.</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0"/>
              </a:spcBef>
              <a:spcAft>
                <a:spcPts val="0"/>
              </a:spcAft>
              <a:buNone/>
            </a:pPr>
            <a:r>
              <a:rPr lang="en" sz="700">
                <a:solidFill>
                  <a:schemeClr val="accent3"/>
                </a:solidFill>
                <a:latin typeface="Source Sans Pro"/>
                <a:ea typeface="Source Sans Pro"/>
                <a:cs typeface="Source Sans Pro"/>
                <a:sym typeface="Source Sans Pro"/>
              </a:rPr>
              <a:t>Mizuno K, Beltran H. Future directions for precision oncology in prostate cancer. Prostate. 2022 Aug;82 Suppl 1(Suppl 1):S86-S96. doi: 10.1002/pros.24354. PMID: 35657153; PMCID: PMC9942493.</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1200"/>
              </a:spcBef>
              <a:spcAft>
                <a:spcPts val="0"/>
              </a:spcAft>
              <a:buNone/>
            </a:pPr>
            <a:r>
              <a:rPr lang="en" sz="700">
                <a:solidFill>
                  <a:schemeClr val="accent3"/>
                </a:solidFill>
                <a:latin typeface="Source Sans Pro"/>
                <a:ea typeface="Source Sans Pro"/>
                <a:cs typeface="Source Sans Pro"/>
                <a:sym typeface="Source Sans Pro"/>
              </a:rPr>
              <a:t>National Human Genome Research Institute. (2020, August 15). </a:t>
            </a:r>
            <a:r>
              <a:rPr i="1" lang="en" sz="700">
                <a:solidFill>
                  <a:schemeClr val="accent3"/>
                </a:solidFill>
                <a:latin typeface="Source Sans Pro"/>
                <a:ea typeface="Source Sans Pro"/>
                <a:cs typeface="Source Sans Pro"/>
                <a:sym typeface="Source Sans Pro"/>
              </a:rPr>
              <a:t>DNA Microarray Technology fact sheet</a:t>
            </a:r>
            <a:r>
              <a:rPr lang="en" sz="700">
                <a:solidFill>
                  <a:schemeClr val="accent3"/>
                </a:solidFill>
                <a:latin typeface="Source Sans Pro"/>
                <a:ea typeface="Source Sans Pro"/>
                <a:cs typeface="Source Sans Pro"/>
                <a:sym typeface="Source Sans Pro"/>
              </a:rPr>
              <a:t>. Genome.gov. https://www.genome.gov/about-genomics/fact-sheets/DNA-Microarray-Technology</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1200"/>
              </a:spcBef>
              <a:spcAft>
                <a:spcPts val="0"/>
              </a:spcAft>
              <a:buNone/>
            </a:pPr>
            <a:r>
              <a:rPr lang="en" sz="700">
                <a:solidFill>
                  <a:schemeClr val="accent3"/>
                </a:solidFill>
                <a:latin typeface="Source Sans Pro"/>
                <a:ea typeface="Source Sans Pro"/>
                <a:cs typeface="Source Sans Pro"/>
                <a:sym typeface="Source Sans Pro"/>
              </a:rPr>
              <a:t>Rafikova G, Gilyazova I, Enikeeva K, Pavlov V, Kzhyshkowska J. Prostate Cancer: Genetics, Epigenetics and the Need for Immunological Biomarkers. Int J Mol Sci. 2023 Aug 14;24(16):12797. doi: 10.3390/ijms241612797. PMID: 37628978; PMCID: PMC10454494.</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0"/>
              </a:spcBef>
              <a:spcAft>
                <a:spcPts val="0"/>
              </a:spcAft>
              <a:buNone/>
            </a:pPr>
            <a:r>
              <a:rPr lang="en" sz="700">
                <a:solidFill>
                  <a:schemeClr val="accent3"/>
                </a:solidFill>
                <a:latin typeface="Source Sans Pro"/>
                <a:ea typeface="Source Sans Pro"/>
                <a:cs typeface="Source Sans Pro"/>
                <a:sym typeface="Source Sans Pro"/>
              </a:rPr>
              <a:t>Rezaee K, Jeon G, Khosravi MR, Attar HH, Sabzevari A. Deep learning-based microarray cancer classification and ensemble gene selection approach. IET Syst Biol. 2022 May;16(3-4):120-131. doi: 10.1049/syb2.12044. Epub 2022 Jul 4. PMID: 35790076; PMCID: PMC9290776.</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0"/>
              </a:spcBef>
              <a:spcAft>
                <a:spcPts val="0"/>
              </a:spcAft>
              <a:buNone/>
            </a:pPr>
            <a:r>
              <a:rPr lang="en" sz="700">
                <a:solidFill>
                  <a:schemeClr val="accent3"/>
                </a:solidFill>
                <a:latin typeface="Source Sans Pro"/>
                <a:ea typeface="Source Sans Pro"/>
                <a:cs typeface="Source Sans Pro"/>
                <a:sym typeface="Source Sans Pro"/>
              </a:rPr>
              <a:t>State, U. (2014). </a:t>
            </a:r>
            <a:r>
              <a:rPr i="1" lang="en" sz="700">
                <a:solidFill>
                  <a:schemeClr val="accent3"/>
                </a:solidFill>
                <a:latin typeface="Source Sans Pro"/>
                <a:ea typeface="Source Sans Pro"/>
                <a:cs typeface="Source Sans Pro"/>
                <a:sym typeface="Source Sans Pro"/>
              </a:rPr>
              <a:t>USU</a:t>
            </a:r>
            <a:r>
              <a:rPr lang="en" sz="700">
                <a:solidFill>
                  <a:schemeClr val="accent3"/>
                </a:solidFill>
                <a:latin typeface="Source Sans Pro"/>
                <a:ea typeface="Source Sans Pro"/>
                <a:cs typeface="Source Sans Pro"/>
                <a:sym typeface="Source Sans Pro"/>
              </a:rPr>
              <a:t>. Introduction to Preprocessing: RMA (Robust Multi-Array Average). https://www.usu.edu/math/jrstevens/stat5570/1.4.Preprocess.pdf </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1200"/>
              </a:spcBef>
              <a:spcAft>
                <a:spcPts val="0"/>
              </a:spcAft>
              <a:buNone/>
            </a:pPr>
            <a:r>
              <a:rPr lang="en" sz="700">
                <a:solidFill>
                  <a:schemeClr val="accent3"/>
                </a:solidFill>
                <a:latin typeface="Source Sans Pro"/>
                <a:ea typeface="Source Sans Pro"/>
                <a:cs typeface="Source Sans Pro"/>
                <a:sym typeface="Source Sans Pro"/>
              </a:rPr>
              <a:t>Ying Wang, Jiajia Chen, Qinghui Li, Haiyun Wang, Ganqiang Liu, Qing Jing, Bairong Shen. Identifying novel prostate cancer associated pathways based on integrative microarray data analysis. Computational Biology and Chemistry. 2011; 35 (3): 151-158. doi:10.1016/j.compbiolchem.2011.04.003.</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1200"/>
              </a:spcBef>
              <a:spcAft>
                <a:spcPts val="0"/>
              </a:spcAft>
              <a:buNone/>
            </a:pPr>
            <a:r>
              <a:rPr lang="en" sz="700">
                <a:solidFill>
                  <a:schemeClr val="accent3"/>
                </a:solidFill>
                <a:latin typeface="Source Sans Pro"/>
                <a:ea typeface="Source Sans Pro"/>
                <a:cs typeface="Source Sans Pro"/>
                <a:sym typeface="Source Sans Pro"/>
              </a:rPr>
              <a:t>Zhao X, Zhou Z, Chen Y, Chen W, Ma H, Pu J. Role of antibodies to human papillomavirus 16 in prostate cancer: A seroscreening by peptide microarray. Tumor Biology. 2017;39(6). doi:10.1177/1010428317698371</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0"/>
              </a:spcBef>
              <a:spcAft>
                <a:spcPts val="0"/>
              </a:spcAft>
              <a:buNone/>
            </a:pPr>
            <a:r>
              <a:rPr lang="en" sz="700">
                <a:solidFill>
                  <a:schemeClr val="accent3"/>
                </a:solidFill>
                <a:latin typeface="Source Sans Pro"/>
                <a:ea typeface="Source Sans Pro"/>
                <a:cs typeface="Source Sans Pro"/>
                <a:sym typeface="Source Sans Pro"/>
              </a:rPr>
              <a:t>Zhong K, Luo W, Li N, Tan X, Li Y, Yin S, Huang Y, Fang L, Ma W, Cai Y, Yin Y. CDK12 regulates angiogenesis of advanced prostate cancer by IGFBP3. Int J Oncol. 2024 Feb;64(2):20. doi: 10.3892/ijo.2024.5608. Epub 2024 Jan 8. PMID: 38186306; PMCID: PMC10783938.</a:t>
            </a:r>
            <a:endParaRPr sz="700">
              <a:solidFill>
                <a:schemeClr val="accent3"/>
              </a:solidFill>
              <a:latin typeface="Source Sans Pro"/>
              <a:ea typeface="Source Sans Pro"/>
              <a:cs typeface="Source Sans Pro"/>
              <a:sym typeface="Source Sans Pro"/>
            </a:endParaRPr>
          </a:p>
          <a:p>
            <a:pPr indent="-457200" lvl="0" marL="457200" rtl="0" algn="just">
              <a:lnSpc>
                <a:spcPct val="115000"/>
              </a:lnSpc>
              <a:spcBef>
                <a:spcPts val="0"/>
              </a:spcBef>
              <a:spcAft>
                <a:spcPts val="0"/>
              </a:spcAft>
              <a:buNone/>
            </a:pPr>
            <a:r>
              <a:t/>
            </a:r>
            <a:endParaRPr sz="700">
              <a:latin typeface="Source Sans Pro"/>
              <a:ea typeface="Source Sans Pro"/>
              <a:cs typeface="Source Sans Pro"/>
              <a:sym typeface="Source Sans Pro"/>
            </a:endParaRPr>
          </a:p>
          <a:p>
            <a:pPr indent="-457200" lvl="0" marL="457200" rtl="0" algn="just">
              <a:lnSpc>
                <a:spcPct val="115000"/>
              </a:lnSpc>
              <a:spcBef>
                <a:spcPts val="1200"/>
              </a:spcBef>
              <a:spcAft>
                <a:spcPts val="0"/>
              </a:spcAft>
              <a:buNone/>
            </a:pPr>
            <a:r>
              <a:t/>
            </a:r>
            <a:endParaRPr sz="1200">
              <a:latin typeface="Times New Roman"/>
              <a:ea typeface="Times New Roman"/>
              <a:cs typeface="Times New Roman"/>
              <a:sym typeface="Times New Roman"/>
            </a:endParaRPr>
          </a:p>
          <a:p>
            <a:pPr indent="0" lvl="0" marL="0" rtl="0" algn="l">
              <a:spcBef>
                <a:spcPts val="1200"/>
              </a:spcBef>
              <a:spcAft>
                <a:spcPts val="0"/>
              </a:spcAft>
              <a:buNone/>
            </a:pPr>
            <a:r>
              <a:t/>
            </a:r>
            <a:endParaRPr sz="1300">
              <a:solidFill>
                <a:schemeClr val="accent3"/>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0"/>
          <p:cNvSpPr/>
          <p:nvPr/>
        </p:nvSpPr>
        <p:spPr>
          <a:xfrm>
            <a:off x="5626673" y="1347975"/>
            <a:ext cx="1181100" cy="5934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0"/>
          <p:cNvSpPr/>
          <p:nvPr/>
        </p:nvSpPr>
        <p:spPr>
          <a:xfrm>
            <a:off x="5626673" y="3113875"/>
            <a:ext cx="1181100" cy="593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0"/>
          <p:cNvSpPr/>
          <p:nvPr/>
        </p:nvSpPr>
        <p:spPr>
          <a:xfrm>
            <a:off x="2336227" y="3105263"/>
            <a:ext cx="1181100" cy="5934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0"/>
          <p:cNvSpPr/>
          <p:nvPr/>
        </p:nvSpPr>
        <p:spPr>
          <a:xfrm>
            <a:off x="2336227" y="1347975"/>
            <a:ext cx="1181100" cy="5934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0"/>
          <p:cNvSpPr txBox="1"/>
          <p:nvPr>
            <p:ph idx="2" type="title"/>
          </p:nvPr>
        </p:nvSpPr>
        <p:spPr>
          <a:xfrm>
            <a:off x="2565577" y="1350900"/>
            <a:ext cx="722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550" name="Google Shape;550;p40"/>
          <p:cNvSpPr txBox="1"/>
          <p:nvPr>
            <p:ph idx="3" type="subTitle"/>
          </p:nvPr>
        </p:nvSpPr>
        <p:spPr>
          <a:xfrm>
            <a:off x="1690776" y="1966825"/>
            <a:ext cx="2472000" cy="3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Thesis Statement</a:t>
            </a:r>
            <a:endParaRPr/>
          </a:p>
        </p:txBody>
      </p:sp>
      <p:sp>
        <p:nvSpPr>
          <p:cNvPr id="551" name="Google Shape;551;p40"/>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552" name="Google Shape;552;p40"/>
          <p:cNvSpPr txBox="1"/>
          <p:nvPr>
            <p:ph idx="4" type="title"/>
          </p:nvPr>
        </p:nvSpPr>
        <p:spPr>
          <a:xfrm>
            <a:off x="2565577" y="3113875"/>
            <a:ext cx="722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553" name="Google Shape;553;p40"/>
          <p:cNvSpPr txBox="1"/>
          <p:nvPr>
            <p:ph idx="6" type="subTitle"/>
          </p:nvPr>
        </p:nvSpPr>
        <p:spPr>
          <a:xfrm>
            <a:off x="1690776" y="3729800"/>
            <a:ext cx="2472000" cy="3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a:t>
            </a:r>
            <a:endParaRPr/>
          </a:p>
        </p:txBody>
      </p:sp>
      <p:sp>
        <p:nvSpPr>
          <p:cNvPr id="554" name="Google Shape;554;p40"/>
          <p:cNvSpPr txBox="1"/>
          <p:nvPr>
            <p:ph idx="7" type="title"/>
          </p:nvPr>
        </p:nvSpPr>
        <p:spPr>
          <a:xfrm>
            <a:off x="5856024" y="1350900"/>
            <a:ext cx="722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555" name="Google Shape;555;p40"/>
          <p:cNvSpPr txBox="1"/>
          <p:nvPr>
            <p:ph idx="9" type="subTitle"/>
          </p:nvPr>
        </p:nvSpPr>
        <p:spPr>
          <a:xfrm>
            <a:off x="4981224" y="1966825"/>
            <a:ext cx="2472000" cy="3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Literature Review</a:t>
            </a:r>
            <a:endParaRPr/>
          </a:p>
        </p:txBody>
      </p:sp>
      <p:sp>
        <p:nvSpPr>
          <p:cNvPr id="556" name="Google Shape;556;p40"/>
          <p:cNvSpPr txBox="1"/>
          <p:nvPr>
            <p:ph idx="13" type="title"/>
          </p:nvPr>
        </p:nvSpPr>
        <p:spPr>
          <a:xfrm>
            <a:off x="5856024" y="3113875"/>
            <a:ext cx="7224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557" name="Google Shape;557;p40"/>
          <p:cNvSpPr txBox="1"/>
          <p:nvPr>
            <p:ph idx="15" type="subTitle"/>
          </p:nvPr>
        </p:nvSpPr>
        <p:spPr>
          <a:xfrm>
            <a:off x="4981224" y="3729800"/>
            <a:ext cx="2472000" cy="3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a:t>
            </a:r>
            <a:endParaRPr/>
          </a:p>
        </p:txBody>
      </p:sp>
      <p:cxnSp>
        <p:nvCxnSpPr>
          <p:cNvPr id="558" name="Google Shape;558;p40"/>
          <p:cNvCxnSpPr/>
          <p:nvPr/>
        </p:nvCxnSpPr>
        <p:spPr>
          <a:xfrm>
            <a:off x="2254650" y="1039977"/>
            <a:ext cx="4634700" cy="0"/>
          </a:xfrm>
          <a:prstGeom prst="straightConnector1">
            <a:avLst/>
          </a:prstGeom>
          <a:noFill/>
          <a:ln cap="flat" cmpd="sng" w="19050">
            <a:solidFill>
              <a:schemeClr val="accent3"/>
            </a:solidFill>
            <a:prstDash val="solid"/>
            <a:round/>
            <a:headEnd len="med" w="med" type="none"/>
            <a:tailEnd len="med" w="med" type="none"/>
          </a:ln>
        </p:spPr>
      </p:cxnSp>
      <p:sp>
        <p:nvSpPr>
          <p:cNvPr id="559" name="Google Shape;559;p40"/>
          <p:cNvSpPr/>
          <p:nvPr/>
        </p:nvSpPr>
        <p:spPr>
          <a:xfrm>
            <a:off x="498399" y="3597662"/>
            <a:ext cx="780656" cy="778187"/>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 name="Google Shape;560;p40"/>
          <p:cNvGrpSpPr/>
          <p:nvPr/>
        </p:nvGrpSpPr>
        <p:grpSpPr>
          <a:xfrm>
            <a:off x="999025" y="2555378"/>
            <a:ext cx="7145950" cy="391387"/>
            <a:chOff x="999025" y="2555378"/>
            <a:chExt cx="7145950" cy="391387"/>
          </a:xfrm>
        </p:grpSpPr>
        <p:grpSp>
          <p:nvGrpSpPr>
            <p:cNvPr id="561" name="Google Shape;561;p40"/>
            <p:cNvGrpSpPr/>
            <p:nvPr/>
          </p:nvGrpSpPr>
          <p:grpSpPr>
            <a:xfrm>
              <a:off x="7755225" y="2561015"/>
              <a:ext cx="389750" cy="385750"/>
              <a:chOff x="3382475" y="1831100"/>
              <a:chExt cx="389750" cy="385750"/>
            </a:xfrm>
          </p:grpSpPr>
          <p:sp>
            <p:nvSpPr>
              <p:cNvPr id="562" name="Google Shape;562;p40"/>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0"/>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0"/>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0"/>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40"/>
            <p:cNvGrpSpPr/>
            <p:nvPr/>
          </p:nvGrpSpPr>
          <p:grpSpPr>
            <a:xfrm>
              <a:off x="999025" y="2555378"/>
              <a:ext cx="389750" cy="385750"/>
              <a:chOff x="3382475" y="1831100"/>
              <a:chExt cx="389750" cy="385750"/>
            </a:xfrm>
          </p:grpSpPr>
          <p:sp>
            <p:nvSpPr>
              <p:cNvPr id="567" name="Google Shape;567;p40"/>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0"/>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0"/>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0"/>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1" name="Google Shape;571;p40"/>
          <p:cNvSpPr/>
          <p:nvPr/>
        </p:nvSpPr>
        <p:spPr>
          <a:xfrm>
            <a:off x="7738286" y="1120675"/>
            <a:ext cx="818255" cy="778184"/>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2" name="Google Shape;572;p40"/>
          <p:cNvGrpSpPr/>
          <p:nvPr/>
        </p:nvGrpSpPr>
        <p:grpSpPr>
          <a:xfrm flipH="1">
            <a:off x="7892826" y="3608921"/>
            <a:ext cx="661576" cy="826912"/>
            <a:chOff x="2050625" y="571600"/>
            <a:chExt cx="529600" cy="661900"/>
          </a:xfrm>
        </p:grpSpPr>
        <p:sp>
          <p:nvSpPr>
            <p:cNvPr id="573" name="Google Shape;573;p40"/>
            <p:cNvSpPr/>
            <p:nvPr/>
          </p:nvSpPr>
          <p:spPr>
            <a:xfrm>
              <a:off x="2050625" y="571600"/>
              <a:ext cx="529600" cy="661900"/>
            </a:xfrm>
            <a:custGeom>
              <a:rect b="b" l="l" r="r" t="t"/>
              <a:pathLst>
                <a:path extrusionOk="0" h="26476" w="21184">
                  <a:moveTo>
                    <a:pt x="19355" y="3207"/>
                  </a:moveTo>
                  <a:cubicBezTo>
                    <a:pt x="19254" y="3566"/>
                    <a:pt x="18953" y="3875"/>
                    <a:pt x="18953" y="3875"/>
                  </a:cubicBezTo>
                  <a:lnTo>
                    <a:pt x="13966" y="10120"/>
                  </a:lnTo>
                  <a:cubicBezTo>
                    <a:pt x="17094" y="10360"/>
                    <a:pt x="16463" y="12647"/>
                    <a:pt x="16463" y="12647"/>
                  </a:cubicBezTo>
                  <a:cubicBezTo>
                    <a:pt x="19365" y="12838"/>
                    <a:pt x="18767" y="15417"/>
                    <a:pt x="18767" y="15417"/>
                  </a:cubicBezTo>
                  <a:cubicBezTo>
                    <a:pt x="21183" y="16549"/>
                    <a:pt x="20277" y="18349"/>
                    <a:pt x="16940" y="22194"/>
                  </a:cubicBezTo>
                  <a:cubicBezTo>
                    <a:pt x="13604" y="26037"/>
                    <a:pt x="9764" y="26476"/>
                    <a:pt x="6874" y="24788"/>
                  </a:cubicBezTo>
                  <a:cubicBezTo>
                    <a:pt x="3378" y="22744"/>
                    <a:pt x="1625" y="20238"/>
                    <a:pt x="2298" y="16076"/>
                  </a:cubicBezTo>
                  <a:cubicBezTo>
                    <a:pt x="2853" y="12654"/>
                    <a:pt x="2342" y="12824"/>
                    <a:pt x="1171" y="9370"/>
                  </a:cubicBezTo>
                  <a:cubicBezTo>
                    <a:pt x="1" y="5916"/>
                    <a:pt x="2827" y="6269"/>
                    <a:pt x="2827" y="6269"/>
                  </a:cubicBezTo>
                  <a:cubicBezTo>
                    <a:pt x="7047" y="8005"/>
                    <a:pt x="6462" y="12362"/>
                    <a:pt x="6462" y="12362"/>
                  </a:cubicBezTo>
                  <a:lnTo>
                    <a:pt x="15195" y="1428"/>
                  </a:lnTo>
                  <a:cubicBezTo>
                    <a:pt x="15462" y="1094"/>
                    <a:pt x="15793" y="808"/>
                    <a:pt x="16183" y="631"/>
                  </a:cubicBezTo>
                  <a:cubicBezTo>
                    <a:pt x="17568" y="1"/>
                    <a:pt x="18627" y="957"/>
                    <a:pt x="18627" y="957"/>
                  </a:cubicBezTo>
                  <a:cubicBezTo>
                    <a:pt x="19271" y="1401"/>
                    <a:pt x="19356" y="2033"/>
                    <a:pt x="19413" y="2455"/>
                  </a:cubicBezTo>
                  <a:cubicBezTo>
                    <a:pt x="19413" y="2455"/>
                    <a:pt x="19484" y="2743"/>
                    <a:pt x="19355" y="3207"/>
                  </a:cubicBezTo>
                  <a:close/>
                </a:path>
              </a:pathLst>
            </a:custGeom>
            <a:solidFill>
              <a:schemeClr val="l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0"/>
            <p:cNvSpPr/>
            <p:nvPr/>
          </p:nvSpPr>
          <p:spPr>
            <a:xfrm>
              <a:off x="2447725" y="611575"/>
              <a:ext cx="55900" cy="55900"/>
            </a:xfrm>
            <a:custGeom>
              <a:rect b="b" l="l" r="r" t="t"/>
              <a:pathLst>
                <a:path extrusionOk="0" h="2236" w="2236">
                  <a:moveTo>
                    <a:pt x="1118" y="2236"/>
                  </a:moveTo>
                  <a:lnTo>
                    <a:pt x="1118" y="2236"/>
                  </a:lnTo>
                  <a:cubicBezTo>
                    <a:pt x="501" y="2236"/>
                    <a:pt x="1" y="1736"/>
                    <a:pt x="1" y="1118"/>
                  </a:cubicBezTo>
                  <a:lnTo>
                    <a:pt x="1" y="1118"/>
                  </a:lnTo>
                  <a:cubicBezTo>
                    <a:pt x="1" y="501"/>
                    <a:pt x="501" y="1"/>
                    <a:pt x="1118" y="1"/>
                  </a:cubicBezTo>
                  <a:lnTo>
                    <a:pt x="1118" y="1"/>
                  </a:lnTo>
                  <a:cubicBezTo>
                    <a:pt x="1735" y="1"/>
                    <a:pt x="2236" y="501"/>
                    <a:pt x="2236" y="1118"/>
                  </a:cubicBezTo>
                  <a:lnTo>
                    <a:pt x="2236" y="1118"/>
                  </a:lnTo>
                  <a:cubicBezTo>
                    <a:pt x="2236" y="1736"/>
                    <a:pt x="1735" y="2236"/>
                    <a:pt x="1118" y="2236"/>
                  </a:cubicBezTo>
                  <a:close/>
                </a:path>
              </a:pathLst>
            </a:custGeom>
            <a:solidFill>
              <a:schemeClr val="l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0"/>
            <p:cNvSpPr/>
            <p:nvPr/>
          </p:nvSpPr>
          <p:spPr>
            <a:xfrm>
              <a:off x="2324875" y="824575"/>
              <a:ext cx="137325" cy="135475"/>
            </a:xfrm>
            <a:custGeom>
              <a:rect b="b" l="l" r="r" t="t"/>
              <a:pathLst>
                <a:path extrusionOk="0" h="5419" w="5493">
                  <a:moveTo>
                    <a:pt x="2996" y="1"/>
                  </a:moveTo>
                  <a:lnTo>
                    <a:pt x="587" y="2680"/>
                  </a:lnTo>
                  <a:cubicBezTo>
                    <a:pt x="1" y="3332"/>
                    <a:pt x="31" y="4331"/>
                    <a:pt x="657" y="4947"/>
                  </a:cubicBezTo>
                  <a:cubicBezTo>
                    <a:pt x="976" y="5261"/>
                    <a:pt x="1392" y="5418"/>
                    <a:pt x="1809" y="5418"/>
                  </a:cubicBezTo>
                  <a:cubicBezTo>
                    <a:pt x="2217" y="5418"/>
                    <a:pt x="2624" y="5267"/>
                    <a:pt x="2941" y="4965"/>
                  </a:cubicBezTo>
                  <a:lnTo>
                    <a:pt x="5493" y="2528"/>
                  </a:lnTo>
                  <a:lnTo>
                    <a:pt x="2996" y="1"/>
                  </a:lnTo>
                  <a:close/>
                </a:path>
              </a:pathLst>
            </a:custGeom>
            <a:solidFill>
              <a:srgbClr val="F3B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0"/>
            <p:cNvSpPr/>
            <p:nvPr/>
          </p:nvSpPr>
          <p:spPr>
            <a:xfrm>
              <a:off x="2324875" y="824575"/>
              <a:ext cx="137325" cy="139425"/>
            </a:xfrm>
            <a:custGeom>
              <a:rect b="b" l="l" r="r" t="t"/>
              <a:pathLst>
                <a:path extrusionOk="0" fill="none" h="5577" w="5493">
                  <a:moveTo>
                    <a:pt x="2996" y="1"/>
                  </a:moveTo>
                  <a:lnTo>
                    <a:pt x="587" y="2680"/>
                  </a:lnTo>
                  <a:cubicBezTo>
                    <a:pt x="1" y="3332"/>
                    <a:pt x="31" y="4331"/>
                    <a:pt x="657" y="4947"/>
                  </a:cubicBezTo>
                  <a:lnTo>
                    <a:pt x="657" y="4947"/>
                  </a:lnTo>
                  <a:cubicBezTo>
                    <a:pt x="1289" y="5569"/>
                    <a:pt x="2301" y="5577"/>
                    <a:pt x="2941" y="4965"/>
                  </a:cubicBezTo>
                  <a:lnTo>
                    <a:pt x="5493" y="2528"/>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0"/>
            <p:cNvSpPr/>
            <p:nvPr/>
          </p:nvSpPr>
          <p:spPr>
            <a:xfrm>
              <a:off x="2384775" y="887750"/>
              <a:ext cx="146425" cy="197000"/>
            </a:xfrm>
            <a:custGeom>
              <a:rect b="b" l="l" r="r" t="t"/>
              <a:pathLst>
                <a:path extrusionOk="0" h="7880" w="5857">
                  <a:moveTo>
                    <a:pt x="5401" y="2770"/>
                  </a:moveTo>
                  <a:lnTo>
                    <a:pt x="4575" y="3568"/>
                  </a:lnTo>
                  <a:lnTo>
                    <a:pt x="4617" y="3670"/>
                  </a:lnTo>
                  <a:lnTo>
                    <a:pt x="5401" y="2770"/>
                  </a:lnTo>
                  <a:close/>
                  <a:moveTo>
                    <a:pt x="3098" y="1"/>
                  </a:moveTo>
                  <a:lnTo>
                    <a:pt x="587" y="2862"/>
                  </a:lnTo>
                  <a:cubicBezTo>
                    <a:pt x="0" y="3514"/>
                    <a:pt x="31" y="4513"/>
                    <a:pt x="656" y="5129"/>
                  </a:cubicBezTo>
                  <a:cubicBezTo>
                    <a:pt x="976" y="5443"/>
                    <a:pt x="1392" y="5600"/>
                    <a:pt x="1808" y="5600"/>
                  </a:cubicBezTo>
                  <a:cubicBezTo>
                    <a:pt x="2216" y="5600"/>
                    <a:pt x="2624" y="5449"/>
                    <a:pt x="2941" y="5146"/>
                  </a:cubicBezTo>
                  <a:lnTo>
                    <a:pt x="4575" y="3568"/>
                  </a:lnTo>
                  <a:lnTo>
                    <a:pt x="3098" y="1"/>
                  </a:lnTo>
                  <a:close/>
                  <a:moveTo>
                    <a:pt x="4617" y="3670"/>
                  </a:moveTo>
                  <a:lnTo>
                    <a:pt x="2905" y="5636"/>
                  </a:lnTo>
                  <a:cubicBezTo>
                    <a:pt x="2443" y="6159"/>
                    <a:pt x="2447" y="6945"/>
                    <a:pt x="2915" y="7464"/>
                  </a:cubicBezTo>
                  <a:cubicBezTo>
                    <a:pt x="3245" y="7764"/>
                    <a:pt x="3571" y="7880"/>
                    <a:pt x="3882" y="7880"/>
                  </a:cubicBezTo>
                  <a:cubicBezTo>
                    <a:pt x="4720" y="7880"/>
                    <a:pt x="5447" y="7037"/>
                    <a:pt x="5856" y="6664"/>
                  </a:cubicBezTo>
                  <a:lnTo>
                    <a:pt x="4617" y="3670"/>
                  </a:lnTo>
                  <a:close/>
                </a:path>
              </a:pathLst>
            </a:custGeom>
            <a:solidFill>
              <a:srgbClr val="F3B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0"/>
            <p:cNvSpPr/>
            <p:nvPr/>
          </p:nvSpPr>
          <p:spPr>
            <a:xfrm>
              <a:off x="2384775" y="887750"/>
              <a:ext cx="146425" cy="214275"/>
            </a:xfrm>
            <a:custGeom>
              <a:rect b="b" l="l" r="r" t="t"/>
              <a:pathLst>
                <a:path extrusionOk="0" fill="none" h="8571" w="5857">
                  <a:moveTo>
                    <a:pt x="5856" y="6664"/>
                  </a:moveTo>
                  <a:cubicBezTo>
                    <a:pt x="5295" y="7176"/>
                    <a:pt x="4136" y="8570"/>
                    <a:pt x="2915" y="7464"/>
                  </a:cubicBezTo>
                  <a:lnTo>
                    <a:pt x="2915" y="7464"/>
                  </a:lnTo>
                  <a:cubicBezTo>
                    <a:pt x="2447" y="6945"/>
                    <a:pt x="2443" y="6159"/>
                    <a:pt x="2905" y="5636"/>
                  </a:cubicBezTo>
                  <a:lnTo>
                    <a:pt x="5401" y="2770"/>
                  </a:lnTo>
                  <a:lnTo>
                    <a:pt x="2941" y="5146"/>
                  </a:lnTo>
                  <a:cubicBezTo>
                    <a:pt x="2300" y="5759"/>
                    <a:pt x="1289" y="5750"/>
                    <a:pt x="656" y="5129"/>
                  </a:cubicBezTo>
                  <a:lnTo>
                    <a:pt x="656" y="5129"/>
                  </a:lnTo>
                  <a:cubicBezTo>
                    <a:pt x="31" y="4513"/>
                    <a:pt x="0" y="3514"/>
                    <a:pt x="587" y="2862"/>
                  </a:cubicBezTo>
                  <a:lnTo>
                    <a:pt x="3098" y="1"/>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40"/>
          <p:cNvGrpSpPr/>
          <p:nvPr/>
        </p:nvGrpSpPr>
        <p:grpSpPr>
          <a:xfrm>
            <a:off x="481728" y="1120691"/>
            <a:ext cx="661597" cy="778153"/>
            <a:chOff x="2302650" y="4474650"/>
            <a:chExt cx="553175" cy="650575"/>
          </a:xfrm>
        </p:grpSpPr>
        <p:sp>
          <p:nvSpPr>
            <p:cNvPr id="580" name="Google Shape;580;p40"/>
            <p:cNvSpPr/>
            <p:nvPr/>
          </p:nvSpPr>
          <p:spPr>
            <a:xfrm>
              <a:off x="2302650" y="4474650"/>
              <a:ext cx="553175" cy="650575"/>
            </a:xfrm>
            <a:custGeom>
              <a:rect b="b" l="l" r="r" t="t"/>
              <a:pathLst>
                <a:path extrusionOk="0" h="26023" w="22127">
                  <a:moveTo>
                    <a:pt x="11362" y="4202"/>
                  </a:moveTo>
                  <a:cubicBezTo>
                    <a:pt x="14509" y="4202"/>
                    <a:pt x="17060" y="6753"/>
                    <a:pt x="17060" y="9900"/>
                  </a:cubicBezTo>
                  <a:cubicBezTo>
                    <a:pt x="17060" y="13047"/>
                    <a:pt x="14509" y="15598"/>
                    <a:pt x="11362" y="15598"/>
                  </a:cubicBezTo>
                  <a:cubicBezTo>
                    <a:pt x="8215" y="15598"/>
                    <a:pt x="5663" y="13047"/>
                    <a:pt x="5663" y="9900"/>
                  </a:cubicBezTo>
                  <a:cubicBezTo>
                    <a:pt x="5663" y="6753"/>
                    <a:pt x="8215" y="4202"/>
                    <a:pt x="11362" y="4202"/>
                  </a:cubicBezTo>
                  <a:close/>
                  <a:moveTo>
                    <a:pt x="10812" y="0"/>
                  </a:moveTo>
                  <a:cubicBezTo>
                    <a:pt x="10604" y="0"/>
                    <a:pt x="10395" y="6"/>
                    <a:pt x="10184" y="19"/>
                  </a:cubicBezTo>
                  <a:cubicBezTo>
                    <a:pt x="4922" y="349"/>
                    <a:pt x="627" y="4598"/>
                    <a:pt x="242" y="9856"/>
                  </a:cubicBezTo>
                  <a:cubicBezTo>
                    <a:pt x="1" y="13166"/>
                    <a:pt x="1273" y="16185"/>
                    <a:pt x="3437" y="18292"/>
                  </a:cubicBezTo>
                  <a:cubicBezTo>
                    <a:pt x="3437" y="18292"/>
                    <a:pt x="10907" y="25865"/>
                    <a:pt x="11063" y="26022"/>
                  </a:cubicBezTo>
                  <a:cubicBezTo>
                    <a:pt x="11219" y="25864"/>
                    <a:pt x="18690" y="18292"/>
                    <a:pt x="18690" y="18292"/>
                  </a:cubicBezTo>
                  <a:cubicBezTo>
                    <a:pt x="20854" y="16185"/>
                    <a:pt x="22127" y="13166"/>
                    <a:pt x="21884" y="9856"/>
                  </a:cubicBezTo>
                  <a:cubicBezTo>
                    <a:pt x="21499" y="4598"/>
                    <a:pt x="17204" y="349"/>
                    <a:pt x="11942" y="19"/>
                  </a:cubicBezTo>
                  <a:cubicBezTo>
                    <a:pt x="11732" y="6"/>
                    <a:pt x="11522" y="0"/>
                    <a:pt x="11314" y="0"/>
                  </a:cubicBezTo>
                  <a:cubicBezTo>
                    <a:pt x="11230" y="0"/>
                    <a:pt x="11147" y="1"/>
                    <a:pt x="11063" y="3"/>
                  </a:cubicBezTo>
                  <a:cubicBezTo>
                    <a:pt x="10980" y="1"/>
                    <a:pt x="10896" y="0"/>
                    <a:pt x="108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0"/>
            <p:cNvSpPr/>
            <p:nvPr/>
          </p:nvSpPr>
          <p:spPr>
            <a:xfrm>
              <a:off x="2325175" y="4496475"/>
              <a:ext cx="508100" cy="597675"/>
            </a:xfrm>
            <a:custGeom>
              <a:rect b="b" l="l" r="r" t="t"/>
              <a:pathLst>
                <a:path extrusionOk="0" fill="none" h="23907" w="20324">
                  <a:moveTo>
                    <a:pt x="3157" y="16806"/>
                  </a:moveTo>
                  <a:cubicBezTo>
                    <a:pt x="1069" y="14772"/>
                    <a:pt x="1" y="11948"/>
                    <a:pt x="213" y="9047"/>
                  </a:cubicBezTo>
                  <a:cubicBezTo>
                    <a:pt x="567" y="4203"/>
                    <a:pt x="4489" y="322"/>
                    <a:pt x="9338" y="17"/>
                  </a:cubicBezTo>
                  <a:cubicBezTo>
                    <a:pt x="9531" y="5"/>
                    <a:pt x="9724" y="1"/>
                    <a:pt x="9915" y="1"/>
                  </a:cubicBezTo>
                  <a:lnTo>
                    <a:pt x="10147" y="3"/>
                  </a:lnTo>
                  <a:lnTo>
                    <a:pt x="10410" y="1"/>
                  </a:lnTo>
                  <a:cubicBezTo>
                    <a:pt x="10601" y="1"/>
                    <a:pt x="10793" y="5"/>
                    <a:pt x="10987" y="17"/>
                  </a:cubicBezTo>
                  <a:cubicBezTo>
                    <a:pt x="15835" y="322"/>
                    <a:pt x="19758" y="4203"/>
                    <a:pt x="20111" y="9047"/>
                  </a:cubicBezTo>
                  <a:cubicBezTo>
                    <a:pt x="20324" y="11948"/>
                    <a:pt x="19255" y="14772"/>
                    <a:pt x="17180" y="16794"/>
                  </a:cubicBezTo>
                  <a:cubicBezTo>
                    <a:pt x="17169" y="16803"/>
                    <a:pt x="11985" y="22059"/>
                    <a:pt x="10162" y="23906"/>
                  </a:cubicBezTo>
                  <a:cubicBezTo>
                    <a:pt x="8340" y="22059"/>
                    <a:pt x="3157" y="16806"/>
                    <a:pt x="3157" y="16806"/>
                  </a:cubicBezTo>
                  <a:close/>
                </a:path>
              </a:pathLst>
            </a:custGeom>
            <a:noFill/>
            <a:ln cap="flat" cmpd="sng" w="9525">
              <a:solidFill>
                <a:schemeClr val="accent3"/>
              </a:solidFill>
              <a:prstDash val="solid"/>
              <a:miter lim="11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58"/>
          <p:cNvSpPr txBox="1"/>
          <p:nvPr>
            <p:ph idx="1" type="subTitle"/>
          </p:nvPr>
        </p:nvSpPr>
        <p:spPr>
          <a:xfrm>
            <a:off x="2407800" y="1610075"/>
            <a:ext cx="4328400" cy="12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Font typeface="Arial"/>
              <a:buNone/>
            </a:pPr>
            <a:r>
              <a:rPr b="1" lang="en"/>
              <a:t>Do you have any questions?</a:t>
            </a:r>
            <a:endParaRPr b="1"/>
          </a:p>
          <a:p>
            <a:pPr indent="0" lvl="0" marL="0" rtl="0" algn="ctr">
              <a:spcBef>
                <a:spcPts val="0"/>
              </a:spcBef>
              <a:spcAft>
                <a:spcPts val="0"/>
              </a:spcAft>
              <a:buNone/>
            </a:pPr>
            <a:r>
              <a:rPr lang="en" u="sng">
                <a:solidFill>
                  <a:schemeClr val="hlink"/>
                </a:solidFill>
                <a:hlinkClick r:id="rId3"/>
              </a:rPr>
              <a:t>zratchford@claflin.edu</a:t>
            </a:r>
            <a:endParaRPr/>
          </a:p>
          <a:p>
            <a:pPr indent="0" lvl="0" marL="0" rtl="0" algn="ctr">
              <a:spcBef>
                <a:spcPts val="0"/>
              </a:spcBef>
              <a:spcAft>
                <a:spcPts val="0"/>
              </a:spcAft>
              <a:buNone/>
            </a:pPr>
            <a:r>
              <a:rPr lang="en"/>
              <a:t>803-748-6005</a:t>
            </a:r>
            <a:endParaRPr/>
          </a:p>
        </p:txBody>
      </p:sp>
      <p:sp>
        <p:nvSpPr>
          <p:cNvPr id="1041" name="Google Shape;1041;p58"/>
          <p:cNvSpPr txBox="1"/>
          <p:nvPr>
            <p:ph type="ctrTitle"/>
          </p:nvPr>
        </p:nvSpPr>
        <p:spPr>
          <a:xfrm>
            <a:off x="2407800" y="535000"/>
            <a:ext cx="4328400" cy="10752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a:t>THANKS!</a:t>
            </a:r>
            <a:endParaRPr/>
          </a:p>
        </p:txBody>
      </p:sp>
      <p:sp>
        <p:nvSpPr>
          <p:cNvPr id="1042" name="Google Shape;1042;p58"/>
          <p:cNvSpPr/>
          <p:nvPr/>
        </p:nvSpPr>
        <p:spPr>
          <a:xfrm>
            <a:off x="5454350" y="2988604"/>
            <a:ext cx="706800" cy="449400"/>
          </a:xfrm>
          <a:prstGeom prst="roundRect">
            <a:avLst>
              <a:gd fmla="val 50000" name="adj"/>
            </a:avLst>
          </a:prstGeom>
          <a:solidFill>
            <a:schemeClr val="lt2"/>
          </a:solidFill>
          <a:ln>
            <a:noFill/>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3"/>
              </a:solidFill>
              <a:latin typeface="Montserrat ExtraBold"/>
              <a:ea typeface="Montserrat ExtraBold"/>
              <a:cs typeface="Montserrat ExtraBold"/>
              <a:sym typeface="Montserrat ExtraBold"/>
            </a:endParaRPr>
          </a:p>
        </p:txBody>
      </p:sp>
      <p:sp>
        <p:nvSpPr>
          <p:cNvPr id="1043" name="Google Shape;1043;p58"/>
          <p:cNvSpPr/>
          <p:nvPr/>
        </p:nvSpPr>
        <p:spPr>
          <a:xfrm>
            <a:off x="5661206" y="3086756"/>
            <a:ext cx="293111" cy="241275"/>
          </a:xfrm>
          <a:custGeom>
            <a:rect b="b" l="l" r="r" t="t"/>
            <a:pathLst>
              <a:path extrusionOk="0" h="7151" w="8688">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8"/>
          <p:cNvSpPr/>
          <p:nvPr/>
        </p:nvSpPr>
        <p:spPr>
          <a:xfrm>
            <a:off x="3806683" y="2988604"/>
            <a:ext cx="706800" cy="449400"/>
          </a:xfrm>
          <a:prstGeom prst="roundRect">
            <a:avLst>
              <a:gd fmla="val 50000" name="adj"/>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3"/>
              </a:solidFill>
              <a:latin typeface="Montserrat ExtraBold"/>
              <a:ea typeface="Montserrat ExtraBold"/>
              <a:cs typeface="Montserrat ExtraBold"/>
              <a:sym typeface="Montserrat ExtraBold"/>
            </a:endParaRPr>
          </a:p>
        </p:txBody>
      </p:sp>
      <p:grpSp>
        <p:nvGrpSpPr>
          <p:cNvPr id="1045" name="Google Shape;1045;p58"/>
          <p:cNvGrpSpPr/>
          <p:nvPr/>
        </p:nvGrpSpPr>
        <p:grpSpPr>
          <a:xfrm>
            <a:off x="4028819" y="3076157"/>
            <a:ext cx="262528" cy="262507"/>
            <a:chOff x="935197" y="1793977"/>
            <a:chExt cx="256451" cy="256430"/>
          </a:xfrm>
        </p:grpSpPr>
        <p:sp>
          <p:nvSpPr>
            <p:cNvPr id="1046" name="Google Shape;1046;p5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8" name="Google Shape;1048;p58"/>
          <p:cNvSpPr/>
          <p:nvPr/>
        </p:nvSpPr>
        <p:spPr>
          <a:xfrm>
            <a:off x="2982850" y="2988604"/>
            <a:ext cx="706800" cy="449400"/>
          </a:xfrm>
          <a:prstGeom prst="roundRect">
            <a:avLst>
              <a:gd fmla="val 50000" name="adj"/>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3"/>
              </a:solidFill>
              <a:latin typeface="Montserrat ExtraBold"/>
              <a:ea typeface="Montserrat ExtraBold"/>
              <a:cs typeface="Montserrat ExtraBold"/>
              <a:sym typeface="Montserrat ExtraBold"/>
            </a:endParaRPr>
          </a:p>
        </p:txBody>
      </p:sp>
      <p:sp>
        <p:nvSpPr>
          <p:cNvPr id="1049" name="Google Shape;1049;p58"/>
          <p:cNvSpPr/>
          <p:nvPr/>
        </p:nvSpPr>
        <p:spPr>
          <a:xfrm>
            <a:off x="3236598" y="3069793"/>
            <a:ext cx="199304" cy="287023"/>
          </a:xfrm>
          <a:custGeom>
            <a:rect b="b" l="l" r="r" t="t"/>
            <a:pathLst>
              <a:path extrusionOk="0" h="10668" w="7407">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8"/>
          <p:cNvSpPr/>
          <p:nvPr/>
        </p:nvSpPr>
        <p:spPr>
          <a:xfrm>
            <a:off x="4630517" y="2988604"/>
            <a:ext cx="706800" cy="449400"/>
          </a:xfrm>
          <a:prstGeom prst="roundRect">
            <a:avLst>
              <a:gd fmla="val 50000" name="adj"/>
            </a:avLst>
          </a:prstGeom>
          <a:solidFill>
            <a:schemeClr val="lt1"/>
          </a:solidFill>
          <a:ln>
            <a:noFill/>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3"/>
              </a:solidFill>
              <a:latin typeface="Montserrat ExtraBold"/>
              <a:ea typeface="Montserrat ExtraBold"/>
              <a:cs typeface="Montserrat ExtraBold"/>
              <a:sym typeface="Montserrat ExtraBold"/>
            </a:endParaRPr>
          </a:p>
        </p:txBody>
      </p:sp>
      <p:grpSp>
        <p:nvGrpSpPr>
          <p:cNvPr id="1051" name="Google Shape;1051;p58"/>
          <p:cNvGrpSpPr/>
          <p:nvPr/>
        </p:nvGrpSpPr>
        <p:grpSpPr>
          <a:xfrm>
            <a:off x="4837363" y="3087741"/>
            <a:ext cx="293108" cy="251126"/>
            <a:chOff x="4718439" y="3152587"/>
            <a:chExt cx="278381" cy="238532"/>
          </a:xfrm>
        </p:grpSpPr>
        <p:sp>
          <p:nvSpPr>
            <p:cNvPr id="1052" name="Google Shape;1052;p58"/>
            <p:cNvSpPr/>
            <p:nvPr/>
          </p:nvSpPr>
          <p:spPr>
            <a:xfrm>
              <a:off x="4738722" y="3241542"/>
              <a:ext cx="50189" cy="149075"/>
            </a:xfrm>
            <a:custGeom>
              <a:rect b="b" l="l" r="r" t="t"/>
              <a:pathLst>
                <a:path extrusionOk="0" h="4461" w="1502">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8"/>
            <p:cNvSpPr/>
            <p:nvPr/>
          </p:nvSpPr>
          <p:spPr>
            <a:xfrm>
              <a:off x="4718439" y="3152587"/>
              <a:ext cx="70472" cy="60519"/>
            </a:xfrm>
            <a:custGeom>
              <a:rect b="b" l="l" r="r" t="t"/>
              <a:pathLst>
                <a:path extrusionOk="0" h="1811" w="2109">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8"/>
            <p:cNvSpPr/>
            <p:nvPr/>
          </p:nvSpPr>
          <p:spPr>
            <a:xfrm>
              <a:off x="4837598" y="3241508"/>
              <a:ext cx="159222" cy="149610"/>
            </a:xfrm>
            <a:custGeom>
              <a:rect b="b" l="l" r="r" t="t"/>
              <a:pathLst>
                <a:path extrusionOk="0" h="4477" w="4765">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55" name="Google Shape;1055;p58"/>
          <p:cNvCxnSpPr/>
          <p:nvPr/>
        </p:nvCxnSpPr>
        <p:spPr>
          <a:xfrm>
            <a:off x="2757450" y="1494025"/>
            <a:ext cx="3629100" cy="0"/>
          </a:xfrm>
          <a:prstGeom prst="straightConnector1">
            <a:avLst/>
          </a:prstGeom>
          <a:noFill/>
          <a:ln cap="flat" cmpd="sng" w="19050">
            <a:solidFill>
              <a:schemeClr val="accent3"/>
            </a:solidFill>
            <a:prstDash val="solid"/>
            <a:round/>
            <a:headEnd len="med" w="med" type="none"/>
            <a:tailEnd len="med" w="med" type="none"/>
          </a:ln>
        </p:spPr>
      </p:cxnSp>
      <p:grpSp>
        <p:nvGrpSpPr>
          <p:cNvPr id="1056" name="Google Shape;1056;p58"/>
          <p:cNvGrpSpPr/>
          <p:nvPr/>
        </p:nvGrpSpPr>
        <p:grpSpPr>
          <a:xfrm rot="-591212">
            <a:off x="6758595" y="1454778"/>
            <a:ext cx="1566813" cy="2519399"/>
            <a:chOff x="6968260" y="1202563"/>
            <a:chExt cx="1350096" cy="2170923"/>
          </a:xfrm>
        </p:grpSpPr>
        <p:sp>
          <p:nvSpPr>
            <p:cNvPr id="1057" name="Google Shape;1057;p58"/>
            <p:cNvSpPr/>
            <p:nvPr/>
          </p:nvSpPr>
          <p:spPr>
            <a:xfrm rot="1761569">
              <a:off x="7559055" y="1406629"/>
              <a:ext cx="402845" cy="958010"/>
            </a:xfrm>
            <a:custGeom>
              <a:rect b="b" l="l" r="r" t="t"/>
              <a:pathLst>
                <a:path extrusionOk="0" h="21227" w="8926">
                  <a:moveTo>
                    <a:pt x="44" y="0"/>
                  </a:moveTo>
                  <a:cubicBezTo>
                    <a:pt x="11" y="0"/>
                    <a:pt x="1" y="22"/>
                    <a:pt x="1" y="22"/>
                  </a:cubicBezTo>
                  <a:lnTo>
                    <a:pt x="154" y="49"/>
                  </a:lnTo>
                  <a:lnTo>
                    <a:pt x="154" y="49"/>
                  </a:lnTo>
                  <a:cubicBezTo>
                    <a:pt x="103" y="11"/>
                    <a:pt x="68" y="0"/>
                    <a:pt x="44" y="0"/>
                  </a:cubicBezTo>
                  <a:close/>
                  <a:moveTo>
                    <a:pt x="154" y="49"/>
                  </a:moveTo>
                  <a:cubicBezTo>
                    <a:pt x="200" y="84"/>
                    <a:pt x="259" y="140"/>
                    <a:pt x="334" y="230"/>
                  </a:cubicBezTo>
                  <a:cubicBezTo>
                    <a:pt x="608" y="557"/>
                    <a:pt x="758" y="839"/>
                    <a:pt x="758" y="839"/>
                  </a:cubicBezTo>
                  <a:lnTo>
                    <a:pt x="5706" y="14794"/>
                  </a:lnTo>
                  <a:lnTo>
                    <a:pt x="6003" y="15096"/>
                  </a:lnTo>
                  <a:lnTo>
                    <a:pt x="6289" y="15417"/>
                  </a:lnTo>
                  <a:lnTo>
                    <a:pt x="7008" y="17633"/>
                  </a:lnTo>
                  <a:lnTo>
                    <a:pt x="7389" y="18104"/>
                  </a:lnTo>
                  <a:lnTo>
                    <a:pt x="8685" y="21227"/>
                  </a:lnTo>
                  <a:lnTo>
                    <a:pt x="8925" y="20988"/>
                  </a:lnTo>
                  <a:lnTo>
                    <a:pt x="7756" y="18040"/>
                  </a:lnTo>
                  <a:lnTo>
                    <a:pt x="7727" y="17394"/>
                  </a:lnTo>
                  <a:lnTo>
                    <a:pt x="6887" y="15152"/>
                  </a:lnTo>
                  <a:lnTo>
                    <a:pt x="6809" y="14490"/>
                  </a:lnTo>
                  <a:lnTo>
                    <a:pt x="1657" y="321"/>
                  </a:lnTo>
                  <a:lnTo>
                    <a:pt x="154" y="49"/>
                  </a:lnTo>
                  <a:close/>
                </a:path>
              </a:pathLst>
            </a:custGeom>
            <a:solidFill>
              <a:schemeClr val="dk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8"/>
            <p:cNvSpPr/>
            <p:nvPr/>
          </p:nvSpPr>
          <p:spPr>
            <a:xfrm rot="1761569">
              <a:off x="7429539" y="1922669"/>
              <a:ext cx="279546" cy="1070614"/>
            </a:xfrm>
            <a:custGeom>
              <a:rect b="b" l="l" r="r" t="t"/>
              <a:pathLst>
                <a:path extrusionOk="0" h="23722" w="6194">
                  <a:moveTo>
                    <a:pt x="2158" y="1"/>
                  </a:moveTo>
                  <a:cubicBezTo>
                    <a:pt x="2102" y="3"/>
                    <a:pt x="2691" y="1676"/>
                    <a:pt x="2636" y="1678"/>
                  </a:cubicBezTo>
                  <a:cubicBezTo>
                    <a:pt x="1887" y="1678"/>
                    <a:pt x="1678" y="1678"/>
                    <a:pt x="1270" y="1484"/>
                  </a:cubicBezTo>
                  <a:cubicBezTo>
                    <a:pt x="1049" y="907"/>
                    <a:pt x="830" y="276"/>
                    <a:pt x="830" y="276"/>
                  </a:cubicBezTo>
                  <a:cubicBezTo>
                    <a:pt x="1" y="546"/>
                    <a:pt x="1" y="1198"/>
                    <a:pt x="1" y="1198"/>
                  </a:cubicBezTo>
                  <a:lnTo>
                    <a:pt x="1" y="22763"/>
                  </a:lnTo>
                  <a:cubicBezTo>
                    <a:pt x="241" y="23242"/>
                    <a:pt x="720" y="23722"/>
                    <a:pt x="3116" y="23722"/>
                  </a:cubicBezTo>
                  <a:cubicBezTo>
                    <a:pt x="5512" y="23722"/>
                    <a:pt x="6092" y="23094"/>
                    <a:pt x="6092" y="23094"/>
                  </a:cubicBezTo>
                  <a:cubicBezTo>
                    <a:pt x="6092" y="23094"/>
                    <a:pt x="5992" y="3355"/>
                    <a:pt x="6092" y="1965"/>
                  </a:cubicBezTo>
                  <a:cubicBezTo>
                    <a:pt x="6194" y="576"/>
                    <a:pt x="5512" y="479"/>
                    <a:pt x="5512" y="479"/>
                  </a:cubicBezTo>
                  <a:cubicBezTo>
                    <a:pt x="5512" y="479"/>
                    <a:pt x="5033" y="1"/>
                    <a:pt x="2158" y="1"/>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8"/>
            <p:cNvSpPr/>
            <p:nvPr/>
          </p:nvSpPr>
          <p:spPr>
            <a:xfrm rot="1761569">
              <a:off x="7143354" y="2940828"/>
              <a:ext cx="136117" cy="25770"/>
            </a:xfrm>
            <a:custGeom>
              <a:rect b="b" l="l" r="r" t="t"/>
              <a:pathLst>
                <a:path extrusionOk="0" fill="none" h="571"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8"/>
            <p:cNvSpPr/>
            <p:nvPr/>
          </p:nvSpPr>
          <p:spPr>
            <a:xfrm rot="1761569">
              <a:off x="7067304" y="2859766"/>
              <a:ext cx="276657" cy="476500"/>
            </a:xfrm>
            <a:custGeom>
              <a:rect b="b" l="l" r="r" t="t"/>
              <a:pathLst>
                <a:path extrusionOk="0" h="10558" w="6130">
                  <a:moveTo>
                    <a:pt x="5829" y="0"/>
                  </a:moveTo>
                  <a:lnTo>
                    <a:pt x="202" y="201"/>
                  </a:lnTo>
                  <a:lnTo>
                    <a:pt x="1" y="2614"/>
                  </a:lnTo>
                  <a:lnTo>
                    <a:pt x="1988" y="9627"/>
                  </a:lnTo>
                  <a:cubicBezTo>
                    <a:pt x="1988" y="9627"/>
                    <a:pt x="2245" y="10452"/>
                    <a:pt x="3032" y="10552"/>
                  </a:cubicBezTo>
                  <a:cubicBezTo>
                    <a:pt x="3062" y="10556"/>
                    <a:pt x="3091" y="10558"/>
                    <a:pt x="3120" y="10558"/>
                  </a:cubicBezTo>
                  <a:cubicBezTo>
                    <a:pt x="3853" y="10558"/>
                    <a:pt x="4274" y="9364"/>
                    <a:pt x="4274" y="9364"/>
                  </a:cubicBezTo>
                  <a:lnTo>
                    <a:pt x="6130" y="2798"/>
                  </a:lnTo>
                  <a:lnTo>
                    <a:pt x="6130" y="201"/>
                  </a:lnTo>
                  <a:lnTo>
                    <a:pt x="5829" y="0"/>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8"/>
            <p:cNvSpPr/>
            <p:nvPr/>
          </p:nvSpPr>
          <p:spPr>
            <a:xfrm rot="1761569">
              <a:off x="7428005" y="2434825"/>
              <a:ext cx="136117" cy="25770"/>
            </a:xfrm>
            <a:custGeom>
              <a:rect b="b" l="l" r="r" t="t"/>
              <a:pathLst>
                <a:path extrusionOk="0" fill="none" h="571" w="3016">
                  <a:moveTo>
                    <a:pt x="0" y="1"/>
                  </a:moveTo>
                  <a:cubicBezTo>
                    <a:pt x="0" y="1"/>
                    <a:pt x="1005" y="571"/>
                    <a:pt x="3015" y="57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8"/>
            <p:cNvSpPr/>
            <p:nvPr/>
          </p:nvSpPr>
          <p:spPr>
            <a:xfrm rot="1761569">
              <a:off x="7392424" y="2498120"/>
              <a:ext cx="136117" cy="25680"/>
            </a:xfrm>
            <a:custGeom>
              <a:rect b="b" l="l" r="r" t="t"/>
              <a:pathLst>
                <a:path extrusionOk="0" fill="none" h="569" w="3016">
                  <a:moveTo>
                    <a:pt x="0" y="1"/>
                  </a:moveTo>
                  <a:cubicBezTo>
                    <a:pt x="0" y="1"/>
                    <a:pt x="1005" y="569"/>
                    <a:pt x="3015" y="569"/>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8"/>
            <p:cNvSpPr/>
            <p:nvPr/>
          </p:nvSpPr>
          <p:spPr>
            <a:xfrm rot="1761569">
              <a:off x="7356842" y="2561325"/>
              <a:ext cx="136117" cy="25770"/>
            </a:xfrm>
            <a:custGeom>
              <a:rect b="b" l="l" r="r" t="t"/>
              <a:pathLst>
                <a:path extrusionOk="0" fill="none" h="571" w="3016">
                  <a:moveTo>
                    <a:pt x="0" y="1"/>
                  </a:moveTo>
                  <a:cubicBezTo>
                    <a:pt x="0" y="1"/>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8"/>
            <p:cNvSpPr/>
            <p:nvPr/>
          </p:nvSpPr>
          <p:spPr>
            <a:xfrm rot="1761569">
              <a:off x="7321261" y="2624621"/>
              <a:ext cx="136117" cy="25680"/>
            </a:xfrm>
            <a:custGeom>
              <a:rect b="b" l="l" r="r" t="t"/>
              <a:pathLst>
                <a:path extrusionOk="0" fill="none" h="569" w="3016">
                  <a:moveTo>
                    <a:pt x="0" y="0"/>
                  </a:moveTo>
                  <a:cubicBezTo>
                    <a:pt x="0" y="0"/>
                    <a:pt x="1005" y="569"/>
                    <a:pt x="3015" y="569"/>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8"/>
            <p:cNvSpPr/>
            <p:nvPr/>
          </p:nvSpPr>
          <p:spPr>
            <a:xfrm rot="1761569">
              <a:off x="7285680" y="2687826"/>
              <a:ext cx="136117" cy="25770"/>
            </a:xfrm>
            <a:custGeom>
              <a:rect b="b" l="l" r="r" t="t"/>
              <a:pathLst>
                <a:path extrusionOk="0" fill="none" h="571" w="3016">
                  <a:moveTo>
                    <a:pt x="0" y="1"/>
                  </a:moveTo>
                  <a:cubicBezTo>
                    <a:pt x="0" y="1"/>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8"/>
            <p:cNvSpPr/>
            <p:nvPr/>
          </p:nvSpPr>
          <p:spPr>
            <a:xfrm rot="1761569">
              <a:off x="7190659" y="2863684"/>
              <a:ext cx="263073" cy="63545"/>
            </a:xfrm>
            <a:custGeom>
              <a:rect b="b" l="l" r="r" t="t"/>
              <a:pathLst>
                <a:path extrusionOk="0" h="1408" w="5829">
                  <a:moveTo>
                    <a:pt x="2915" y="1"/>
                  </a:moveTo>
                  <a:cubicBezTo>
                    <a:pt x="1306" y="1"/>
                    <a:pt x="1" y="315"/>
                    <a:pt x="1" y="704"/>
                  </a:cubicBezTo>
                  <a:cubicBezTo>
                    <a:pt x="1" y="1093"/>
                    <a:pt x="1306" y="1407"/>
                    <a:pt x="2915" y="1407"/>
                  </a:cubicBezTo>
                  <a:cubicBezTo>
                    <a:pt x="4524" y="1407"/>
                    <a:pt x="5829" y="1093"/>
                    <a:pt x="5829" y="704"/>
                  </a:cubicBezTo>
                  <a:cubicBezTo>
                    <a:pt x="5829" y="315"/>
                    <a:pt x="4524" y="1"/>
                    <a:pt x="2915" y="1"/>
                  </a:cubicBezTo>
                  <a:close/>
                </a:path>
              </a:pathLst>
            </a:custGeom>
            <a:solidFill>
              <a:srgbClr val="70B0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8"/>
            <p:cNvSpPr/>
            <p:nvPr/>
          </p:nvSpPr>
          <p:spPr>
            <a:xfrm rot="1761569">
              <a:off x="7194544" y="2819693"/>
              <a:ext cx="275032" cy="110843"/>
            </a:xfrm>
            <a:custGeom>
              <a:rect b="b" l="l" r="r" t="t"/>
              <a:pathLst>
                <a:path extrusionOk="0" h="2456" w="6094">
                  <a:moveTo>
                    <a:pt x="63" y="0"/>
                  </a:moveTo>
                  <a:lnTo>
                    <a:pt x="1" y="1737"/>
                  </a:lnTo>
                  <a:cubicBezTo>
                    <a:pt x="241" y="1976"/>
                    <a:pt x="959" y="2456"/>
                    <a:pt x="3116" y="2456"/>
                  </a:cubicBezTo>
                  <a:cubicBezTo>
                    <a:pt x="5273" y="2456"/>
                    <a:pt x="6093" y="1828"/>
                    <a:pt x="6093" y="1828"/>
                  </a:cubicBezTo>
                  <a:lnTo>
                    <a:pt x="6084" y="0"/>
                  </a:lnTo>
                  <a:cubicBezTo>
                    <a:pt x="5076" y="379"/>
                    <a:pt x="4072" y="506"/>
                    <a:pt x="3180" y="506"/>
                  </a:cubicBezTo>
                  <a:cubicBezTo>
                    <a:pt x="1396" y="506"/>
                    <a:pt x="63" y="0"/>
                    <a:pt x="63" y="0"/>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8"/>
            <p:cNvSpPr/>
            <p:nvPr/>
          </p:nvSpPr>
          <p:spPr>
            <a:xfrm rot="1761569">
              <a:off x="7250109" y="2751080"/>
              <a:ext cx="136117" cy="25725"/>
            </a:xfrm>
            <a:custGeom>
              <a:rect b="b" l="l" r="r" t="t"/>
              <a:pathLst>
                <a:path extrusionOk="0" fill="none" h="570"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8"/>
            <p:cNvSpPr/>
            <p:nvPr/>
          </p:nvSpPr>
          <p:spPr>
            <a:xfrm rot="1761569">
              <a:off x="7214517" y="2814327"/>
              <a:ext cx="136117" cy="25770"/>
            </a:xfrm>
            <a:custGeom>
              <a:rect b="b" l="l" r="r" t="t"/>
              <a:pathLst>
                <a:path extrusionOk="0" fill="none" h="571" w="3016">
                  <a:moveTo>
                    <a:pt x="0" y="1"/>
                  </a:moveTo>
                  <a:cubicBezTo>
                    <a:pt x="0" y="1"/>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8"/>
            <p:cNvSpPr/>
            <p:nvPr/>
          </p:nvSpPr>
          <p:spPr>
            <a:xfrm rot="1761569">
              <a:off x="7605889" y="2118612"/>
              <a:ext cx="136117" cy="25770"/>
            </a:xfrm>
            <a:custGeom>
              <a:rect b="b" l="l" r="r" t="t"/>
              <a:pathLst>
                <a:path extrusionOk="0" fill="none" h="571" w="3016">
                  <a:moveTo>
                    <a:pt x="0" y="1"/>
                  </a:moveTo>
                  <a:cubicBezTo>
                    <a:pt x="0" y="1"/>
                    <a:pt x="1005" y="571"/>
                    <a:pt x="3015" y="57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8"/>
            <p:cNvSpPr/>
            <p:nvPr/>
          </p:nvSpPr>
          <p:spPr>
            <a:xfrm rot="1761569">
              <a:off x="7570319" y="2181865"/>
              <a:ext cx="136117" cy="25725"/>
            </a:xfrm>
            <a:custGeom>
              <a:rect b="b" l="l" r="r" t="t"/>
              <a:pathLst>
                <a:path extrusionOk="0" fill="none" h="570"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8"/>
            <p:cNvSpPr/>
            <p:nvPr/>
          </p:nvSpPr>
          <p:spPr>
            <a:xfrm rot="1761569">
              <a:off x="7534727" y="2245113"/>
              <a:ext cx="136117" cy="25770"/>
            </a:xfrm>
            <a:custGeom>
              <a:rect b="b" l="l" r="r" t="t"/>
              <a:pathLst>
                <a:path extrusionOk="0" fill="none" h="571" w="3016">
                  <a:moveTo>
                    <a:pt x="0" y="1"/>
                  </a:moveTo>
                  <a:cubicBezTo>
                    <a:pt x="0" y="1"/>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8"/>
            <p:cNvSpPr/>
            <p:nvPr/>
          </p:nvSpPr>
          <p:spPr>
            <a:xfrm rot="1761569">
              <a:off x="7499156" y="2308366"/>
              <a:ext cx="136117" cy="25725"/>
            </a:xfrm>
            <a:custGeom>
              <a:rect b="b" l="l" r="r" t="t"/>
              <a:pathLst>
                <a:path extrusionOk="0" fill="none" h="570"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8"/>
            <p:cNvSpPr/>
            <p:nvPr/>
          </p:nvSpPr>
          <p:spPr>
            <a:xfrm rot="1761569">
              <a:off x="7463586" y="2371574"/>
              <a:ext cx="136117" cy="25770"/>
            </a:xfrm>
            <a:custGeom>
              <a:rect b="b" l="l" r="r" t="t"/>
              <a:pathLst>
                <a:path extrusionOk="0" fill="none" h="571"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8"/>
            <p:cNvSpPr/>
            <p:nvPr/>
          </p:nvSpPr>
          <p:spPr>
            <a:xfrm rot="1761569">
              <a:off x="7325169" y="1893046"/>
              <a:ext cx="272099" cy="1510599"/>
            </a:xfrm>
            <a:custGeom>
              <a:rect b="b" l="l" r="r" t="t"/>
              <a:pathLst>
                <a:path extrusionOk="0" fill="none" h="33365" w="6029">
                  <a:moveTo>
                    <a:pt x="828" y="220"/>
                  </a:moveTo>
                  <a:cubicBezTo>
                    <a:pt x="87" y="459"/>
                    <a:pt x="0" y="804"/>
                    <a:pt x="0" y="804"/>
                  </a:cubicBezTo>
                  <a:lnTo>
                    <a:pt x="0" y="25526"/>
                  </a:lnTo>
                  <a:lnTo>
                    <a:pt x="1809" y="32159"/>
                  </a:lnTo>
                  <a:cubicBezTo>
                    <a:pt x="1809" y="32159"/>
                    <a:pt x="2009" y="33364"/>
                    <a:pt x="3015" y="33364"/>
                  </a:cubicBezTo>
                  <a:cubicBezTo>
                    <a:pt x="4020" y="33364"/>
                    <a:pt x="4221" y="31958"/>
                    <a:pt x="4221" y="31958"/>
                  </a:cubicBezTo>
                  <a:lnTo>
                    <a:pt x="6029" y="25526"/>
                  </a:lnTo>
                  <a:lnTo>
                    <a:pt x="6029" y="804"/>
                  </a:lnTo>
                  <a:cubicBezTo>
                    <a:pt x="6029" y="804"/>
                    <a:pt x="5828" y="0"/>
                    <a:pt x="2612" y="0"/>
                  </a:cubicBezTo>
                  <a:cubicBezTo>
                    <a:pt x="2342" y="0"/>
                    <a:pt x="2098" y="11"/>
                    <a:pt x="1881" y="29"/>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8"/>
            <p:cNvSpPr/>
            <p:nvPr/>
          </p:nvSpPr>
          <p:spPr>
            <a:xfrm rot="1761569">
              <a:off x="7662024" y="2022263"/>
              <a:ext cx="272099" cy="54519"/>
            </a:xfrm>
            <a:custGeom>
              <a:rect b="b" l="l" r="r" t="t"/>
              <a:pathLst>
                <a:path extrusionOk="0" fill="none" h="1208" w="6029">
                  <a:moveTo>
                    <a:pt x="0" y="1"/>
                  </a:moveTo>
                  <a:cubicBezTo>
                    <a:pt x="402" y="1007"/>
                    <a:pt x="5225" y="1208"/>
                    <a:pt x="6029"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8"/>
            <p:cNvSpPr/>
            <p:nvPr/>
          </p:nvSpPr>
          <p:spPr>
            <a:xfrm rot="1871112">
              <a:off x="7643831" y="2048200"/>
              <a:ext cx="271175" cy="61651"/>
            </a:xfrm>
            <a:custGeom>
              <a:rect b="b" l="l" r="r" t="t"/>
              <a:pathLst>
                <a:path extrusionOk="0" fill="none" h="1408" w="6433">
                  <a:moveTo>
                    <a:pt x="6432" y="1"/>
                  </a:moveTo>
                  <a:cubicBezTo>
                    <a:pt x="6432" y="1"/>
                    <a:pt x="4824" y="1407"/>
                    <a:pt x="0" y="80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8"/>
            <p:cNvSpPr/>
            <p:nvPr/>
          </p:nvSpPr>
          <p:spPr>
            <a:xfrm rot="1871112">
              <a:off x="7625490" y="2087699"/>
              <a:ext cx="271175" cy="52806"/>
            </a:xfrm>
            <a:custGeom>
              <a:rect b="b" l="l" r="r" t="t"/>
              <a:pathLst>
                <a:path extrusionOk="0" fill="none" h="1206" w="6433">
                  <a:moveTo>
                    <a:pt x="6432" y="0"/>
                  </a:moveTo>
                  <a:cubicBezTo>
                    <a:pt x="6432" y="0"/>
                    <a:pt x="4824" y="1206"/>
                    <a:pt x="0" y="80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8"/>
            <p:cNvSpPr/>
            <p:nvPr/>
          </p:nvSpPr>
          <p:spPr>
            <a:xfrm rot="1761569">
              <a:off x="7869381" y="1728665"/>
              <a:ext cx="399190" cy="307663"/>
            </a:xfrm>
            <a:custGeom>
              <a:rect b="b" l="l" r="r" t="t"/>
              <a:pathLst>
                <a:path extrusionOk="0" h="6817" w="8845">
                  <a:moveTo>
                    <a:pt x="2468" y="0"/>
                  </a:moveTo>
                  <a:cubicBezTo>
                    <a:pt x="1774" y="0"/>
                    <a:pt x="1609" y="332"/>
                    <a:pt x="1609" y="332"/>
                  </a:cubicBezTo>
                  <a:lnTo>
                    <a:pt x="0" y="3146"/>
                  </a:lnTo>
                  <a:cubicBezTo>
                    <a:pt x="0" y="3146"/>
                    <a:pt x="168" y="4203"/>
                    <a:pt x="2614" y="5758"/>
                  </a:cubicBezTo>
                  <a:cubicBezTo>
                    <a:pt x="4021" y="6654"/>
                    <a:pt x="5184" y="6817"/>
                    <a:pt x="5843" y="6817"/>
                  </a:cubicBezTo>
                  <a:cubicBezTo>
                    <a:pt x="6220" y="6817"/>
                    <a:pt x="6432" y="6764"/>
                    <a:pt x="6432" y="6764"/>
                  </a:cubicBezTo>
                  <a:lnTo>
                    <a:pt x="8041" y="4151"/>
                  </a:lnTo>
                  <a:cubicBezTo>
                    <a:pt x="8041" y="4151"/>
                    <a:pt x="8844" y="2945"/>
                    <a:pt x="5628" y="1136"/>
                  </a:cubicBezTo>
                  <a:cubicBezTo>
                    <a:pt x="4039" y="241"/>
                    <a:pt x="3061" y="0"/>
                    <a:pt x="2468" y="0"/>
                  </a:cubicBezTo>
                  <a:close/>
                </a:path>
              </a:pathLst>
            </a:custGeom>
            <a:solidFill>
              <a:schemeClr val="accen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8"/>
            <p:cNvSpPr/>
            <p:nvPr/>
          </p:nvSpPr>
          <p:spPr>
            <a:xfrm rot="1761569">
              <a:off x="7944122" y="1747792"/>
              <a:ext cx="317772" cy="198489"/>
            </a:xfrm>
            <a:custGeom>
              <a:rect b="b" l="l" r="r" t="t"/>
              <a:pathLst>
                <a:path extrusionOk="0" fill="none" h="4398" w="7041">
                  <a:moveTo>
                    <a:pt x="619" y="1"/>
                  </a:moveTo>
                  <a:cubicBezTo>
                    <a:pt x="619" y="1"/>
                    <a:pt x="0" y="630"/>
                    <a:pt x="3047" y="2589"/>
                  </a:cubicBezTo>
                  <a:cubicBezTo>
                    <a:pt x="5861" y="4398"/>
                    <a:pt x="7040" y="3724"/>
                    <a:pt x="6953" y="3558"/>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8"/>
            <p:cNvSpPr/>
            <p:nvPr/>
          </p:nvSpPr>
          <p:spPr>
            <a:xfrm rot="1761569">
              <a:off x="8005599" y="1753615"/>
              <a:ext cx="226787" cy="172358"/>
            </a:xfrm>
            <a:custGeom>
              <a:rect b="b" l="l" r="r" t="t"/>
              <a:pathLst>
                <a:path extrusionOk="0" fill="none" h="3819" w="5025">
                  <a:moveTo>
                    <a:pt x="1" y="402"/>
                  </a:moveTo>
                  <a:cubicBezTo>
                    <a:pt x="1" y="402"/>
                    <a:pt x="603" y="0"/>
                    <a:pt x="2815" y="1206"/>
                  </a:cubicBezTo>
                  <a:cubicBezTo>
                    <a:pt x="5025" y="2411"/>
                    <a:pt x="5025" y="3216"/>
                    <a:pt x="5025" y="3216"/>
                  </a:cubicBezTo>
                  <a:cubicBezTo>
                    <a:pt x="5025" y="3216"/>
                    <a:pt x="4422" y="3819"/>
                    <a:pt x="2212" y="2411"/>
                  </a:cubicBezTo>
                  <a:cubicBezTo>
                    <a:pt x="1" y="1005"/>
                    <a:pt x="1" y="402"/>
                    <a:pt x="1" y="402"/>
                  </a:cubicBezTo>
                  <a:close/>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8"/>
            <p:cNvSpPr/>
            <p:nvPr/>
          </p:nvSpPr>
          <p:spPr>
            <a:xfrm rot="1761569">
              <a:off x="8014677" y="1778871"/>
              <a:ext cx="200385" cy="123525"/>
            </a:xfrm>
            <a:custGeom>
              <a:rect b="b" l="l" r="r" t="t"/>
              <a:pathLst>
                <a:path extrusionOk="0" fill="none" h="2737" w="4440">
                  <a:moveTo>
                    <a:pt x="1" y="211"/>
                  </a:moveTo>
                  <a:cubicBezTo>
                    <a:pt x="582" y="1"/>
                    <a:pt x="3597" y="1206"/>
                    <a:pt x="4440" y="2737"/>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8"/>
            <p:cNvSpPr/>
            <p:nvPr/>
          </p:nvSpPr>
          <p:spPr>
            <a:xfrm rot="-10063161">
              <a:off x="7807535" y="1233186"/>
              <a:ext cx="135277" cy="208468"/>
            </a:xfrm>
            <a:custGeom>
              <a:rect b="b" l="l" r="r" t="t"/>
              <a:pathLst>
                <a:path extrusionOk="0" h="3130" w="1627">
                  <a:moveTo>
                    <a:pt x="543" y="0"/>
                  </a:moveTo>
                  <a:cubicBezTo>
                    <a:pt x="543" y="0"/>
                    <a:pt x="1" y="1355"/>
                    <a:pt x="273" y="2440"/>
                  </a:cubicBezTo>
                  <a:cubicBezTo>
                    <a:pt x="391" y="2915"/>
                    <a:pt x="666" y="3130"/>
                    <a:pt x="938" y="3130"/>
                  </a:cubicBezTo>
                  <a:cubicBezTo>
                    <a:pt x="1285" y="3130"/>
                    <a:pt x="1627" y="2777"/>
                    <a:pt x="1627" y="2168"/>
                  </a:cubicBezTo>
                  <a:cubicBezTo>
                    <a:pt x="1627" y="1084"/>
                    <a:pt x="1086" y="0"/>
                    <a:pt x="1086" y="0"/>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8"/>
            <p:cNvSpPr/>
            <p:nvPr/>
          </p:nvSpPr>
          <p:spPr>
            <a:xfrm rot="-10063161">
              <a:off x="7798249" y="1210487"/>
              <a:ext cx="90961" cy="152987"/>
            </a:xfrm>
            <a:custGeom>
              <a:rect b="b" l="l" r="r" t="t"/>
              <a:pathLst>
                <a:path extrusionOk="0" h="2297" w="1094">
                  <a:moveTo>
                    <a:pt x="720" y="1"/>
                  </a:moveTo>
                  <a:cubicBezTo>
                    <a:pt x="595" y="1"/>
                    <a:pt x="470" y="89"/>
                    <a:pt x="403" y="255"/>
                  </a:cubicBezTo>
                  <a:cubicBezTo>
                    <a:pt x="345" y="398"/>
                    <a:pt x="347" y="559"/>
                    <a:pt x="355" y="712"/>
                  </a:cubicBezTo>
                  <a:cubicBezTo>
                    <a:pt x="363" y="867"/>
                    <a:pt x="377" y="1024"/>
                    <a:pt x="342" y="1176"/>
                  </a:cubicBezTo>
                  <a:cubicBezTo>
                    <a:pt x="285" y="1417"/>
                    <a:pt x="108" y="1614"/>
                    <a:pt x="38" y="1853"/>
                  </a:cubicBezTo>
                  <a:cubicBezTo>
                    <a:pt x="0" y="1984"/>
                    <a:pt x="6" y="2146"/>
                    <a:pt x="113" y="2232"/>
                  </a:cubicBezTo>
                  <a:cubicBezTo>
                    <a:pt x="154" y="2264"/>
                    <a:pt x="206" y="2282"/>
                    <a:pt x="258" y="2290"/>
                  </a:cubicBezTo>
                  <a:cubicBezTo>
                    <a:pt x="284" y="2294"/>
                    <a:pt x="310" y="2296"/>
                    <a:pt x="337" y="2296"/>
                  </a:cubicBezTo>
                  <a:cubicBezTo>
                    <a:pt x="564" y="2296"/>
                    <a:pt x="780" y="2141"/>
                    <a:pt x="899" y="1942"/>
                  </a:cubicBezTo>
                  <a:cubicBezTo>
                    <a:pt x="1030" y="1721"/>
                    <a:pt x="1064" y="1455"/>
                    <a:pt x="1079" y="1197"/>
                  </a:cubicBezTo>
                  <a:cubicBezTo>
                    <a:pt x="1090" y="1010"/>
                    <a:pt x="1094" y="825"/>
                    <a:pt x="1089" y="638"/>
                  </a:cubicBezTo>
                  <a:cubicBezTo>
                    <a:pt x="1087" y="495"/>
                    <a:pt x="1077" y="347"/>
                    <a:pt x="1014" y="218"/>
                  </a:cubicBezTo>
                  <a:cubicBezTo>
                    <a:pt x="944" y="71"/>
                    <a:pt x="832" y="1"/>
                    <a:pt x="720" y="1"/>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5" name="Google Shape;1085;p58"/>
          <p:cNvSpPr/>
          <p:nvPr/>
        </p:nvSpPr>
        <p:spPr>
          <a:xfrm>
            <a:off x="7711253" y="572473"/>
            <a:ext cx="818255" cy="778184"/>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8"/>
          <p:cNvSpPr/>
          <p:nvPr/>
        </p:nvSpPr>
        <p:spPr>
          <a:xfrm>
            <a:off x="614492" y="534990"/>
            <a:ext cx="818258" cy="815667"/>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7" name="Google Shape;1087;p58"/>
          <p:cNvGrpSpPr/>
          <p:nvPr/>
        </p:nvGrpSpPr>
        <p:grpSpPr>
          <a:xfrm>
            <a:off x="1216859" y="392114"/>
            <a:ext cx="6710281" cy="4067114"/>
            <a:chOff x="1216859" y="392114"/>
            <a:chExt cx="6710281" cy="4067114"/>
          </a:xfrm>
        </p:grpSpPr>
        <p:grpSp>
          <p:nvGrpSpPr>
            <p:cNvPr id="1088" name="Google Shape;1088;p58"/>
            <p:cNvGrpSpPr/>
            <p:nvPr/>
          </p:nvGrpSpPr>
          <p:grpSpPr>
            <a:xfrm>
              <a:off x="7037663" y="534989"/>
              <a:ext cx="389750" cy="385750"/>
              <a:chOff x="3382475" y="1831100"/>
              <a:chExt cx="389750" cy="385750"/>
            </a:xfrm>
          </p:grpSpPr>
          <p:sp>
            <p:nvSpPr>
              <p:cNvPr id="1089" name="Google Shape;1089;p5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58"/>
            <p:cNvGrpSpPr/>
            <p:nvPr/>
          </p:nvGrpSpPr>
          <p:grpSpPr>
            <a:xfrm>
              <a:off x="1216859" y="4073477"/>
              <a:ext cx="389750" cy="385750"/>
              <a:chOff x="3382475" y="1831100"/>
              <a:chExt cx="389750" cy="385750"/>
            </a:xfrm>
          </p:grpSpPr>
          <p:sp>
            <p:nvSpPr>
              <p:cNvPr id="1094" name="Google Shape;1094;p5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8" name="Google Shape;1098;p58"/>
            <p:cNvGrpSpPr/>
            <p:nvPr/>
          </p:nvGrpSpPr>
          <p:grpSpPr>
            <a:xfrm>
              <a:off x="7537391" y="4073477"/>
              <a:ext cx="389750" cy="385750"/>
              <a:chOff x="3382475" y="1831100"/>
              <a:chExt cx="389750" cy="385750"/>
            </a:xfrm>
          </p:grpSpPr>
          <p:sp>
            <p:nvSpPr>
              <p:cNvPr id="1099" name="Google Shape;1099;p5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3" name="Google Shape;1103;p58"/>
            <p:cNvGrpSpPr/>
            <p:nvPr/>
          </p:nvGrpSpPr>
          <p:grpSpPr>
            <a:xfrm>
              <a:off x="1716588" y="392114"/>
              <a:ext cx="389750" cy="385750"/>
              <a:chOff x="3382475" y="1831100"/>
              <a:chExt cx="389750" cy="385750"/>
            </a:xfrm>
          </p:grpSpPr>
          <p:sp>
            <p:nvSpPr>
              <p:cNvPr id="1104" name="Google Shape;1104;p5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8" name="Google Shape;1108;p58"/>
            <p:cNvGrpSpPr/>
            <p:nvPr/>
          </p:nvGrpSpPr>
          <p:grpSpPr>
            <a:xfrm>
              <a:off x="6268978" y="2091782"/>
              <a:ext cx="389750" cy="385750"/>
              <a:chOff x="3382475" y="1831100"/>
              <a:chExt cx="389750" cy="385750"/>
            </a:xfrm>
          </p:grpSpPr>
          <p:sp>
            <p:nvSpPr>
              <p:cNvPr id="1109" name="Google Shape;1109;p5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3" name="Google Shape;1113;p58"/>
            <p:cNvGrpSpPr/>
            <p:nvPr/>
          </p:nvGrpSpPr>
          <p:grpSpPr>
            <a:xfrm>
              <a:off x="2485272" y="2091782"/>
              <a:ext cx="389750" cy="385750"/>
              <a:chOff x="3382475" y="1831100"/>
              <a:chExt cx="389750" cy="385750"/>
            </a:xfrm>
          </p:grpSpPr>
          <p:sp>
            <p:nvSpPr>
              <p:cNvPr id="1114" name="Google Shape;1114;p58"/>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8"/>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8"/>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8"/>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18" name="Google Shape;1118;p58"/>
          <p:cNvSpPr/>
          <p:nvPr/>
        </p:nvSpPr>
        <p:spPr>
          <a:xfrm>
            <a:off x="4219203" y="4595188"/>
            <a:ext cx="704743" cy="25"/>
          </a:xfrm>
          <a:custGeom>
            <a:rect b="b" l="l" r="r" t="t"/>
            <a:pathLst>
              <a:path extrusionOk="0" fill="none" h="1" w="33984">
                <a:moveTo>
                  <a:pt x="0" y="1"/>
                </a:moveTo>
                <a:lnTo>
                  <a:pt x="33984" y="1"/>
                </a:lnTo>
              </a:path>
            </a:pathLst>
          </a:custGeom>
          <a:noFill/>
          <a:ln cap="flat" cmpd="sng" w="19050">
            <a:solidFill>
              <a:schemeClr val="accent3"/>
            </a:solidFill>
            <a:prstDash val="solid"/>
            <a:miter lim="11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1"/>
          <p:cNvSpPr/>
          <p:nvPr/>
        </p:nvSpPr>
        <p:spPr>
          <a:xfrm>
            <a:off x="3448500" y="1100113"/>
            <a:ext cx="2247000" cy="1303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1"/>
          <p:cNvSpPr txBox="1"/>
          <p:nvPr>
            <p:ph type="title"/>
          </p:nvPr>
        </p:nvSpPr>
        <p:spPr>
          <a:xfrm>
            <a:off x="1880250" y="2528775"/>
            <a:ext cx="5383500" cy="71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300"/>
              <a:t>Thesis Statement</a:t>
            </a:r>
            <a:endParaRPr sz="4300"/>
          </a:p>
        </p:txBody>
      </p:sp>
      <p:sp>
        <p:nvSpPr>
          <p:cNvPr id="588" name="Google Shape;588;p41"/>
          <p:cNvSpPr txBox="1"/>
          <p:nvPr>
            <p:ph idx="2" type="title"/>
          </p:nvPr>
        </p:nvSpPr>
        <p:spPr>
          <a:xfrm>
            <a:off x="3645300" y="1042963"/>
            <a:ext cx="1853400" cy="120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589" name="Google Shape;589;p41"/>
          <p:cNvSpPr txBox="1"/>
          <p:nvPr>
            <p:ph idx="1" type="subTitle"/>
          </p:nvPr>
        </p:nvSpPr>
        <p:spPr>
          <a:xfrm>
            <a:off x="2391900" y="3355670"/>
            <a:ext cx="4360200" cy="11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t>Circulating biomarkers significantly impact the diagnostic process of prostate cancer.</a:t>
            </a:r>
            <a:r>
              <a:rPr lang="en" sz="1200">
                <a:solidFill>
                  <a:srgbClr val="000000"/>
                </a:solidFill>
                <a:latin typeface="Times New Roman"/>
                <a:ea typeface="Times New Roman"/>
                <a:cs typeface="Times New Roman"/>
                <a:sym typeface="Times New Roman"/>
              </a:rPr>
              <a:t> </a:t>
            </a:r>
            <a:endParaRPr/>
          </a:p>
        </p:txBody>
      </p:sp>
      <p:cxnSp>
        <p:nvCxnSpPr>
          <p:cNvPr id="590" name="Google Shape;590;p41"/>
          <p:cNvCxnSpPr/>
          <p:nvPr/>
        </p:nvCxnSpPr>
        <p:spPr>
          <a:xfrm>
            <a:off x="2919375" y="3283700"/>
            <a:ext cx="3329100" cy="0"/>
          </a:xfrm>
          <a:prstGeom prst="straightConnector1">
            <a:avLst/>
          </a:prstGeom>
          <a:noFill/>
          <a:ln cap="flat" cmpd="sng" w="19050">
            <a:solidFill>
              <a:schemeClr val="accent3"/>
            </a:solidFill>
            <a:prstDash val="solid"/>
            <a:round/>
            <a:headEnd len="med" w="med" type="none"/>
            <a:tailEnd len="med" w="med" type="none"/>
          </a:ln>
        </p:spPr>
      </p:cxnSp>
      <p:grpSp>
        <p:nvGrpSpPr>
          <p:cNvPr id="591" name="Google Shape;591;p41"/>
          <p:cNvGrpSpPr/>
          <p:nvPr/>
        </p:nvGrpSpPr>
        <p:grpSpPr>
          <a:xfrm>
            <a:off x="1264836" y="1008979"/>
            <a:ext cx="1454619" cy="1637459"/>
            <a:chOff x="1234225" y="780422"/>
            <a:chExt cx="1380094" cy="1553566"/>
          </a:xfrm>
        </p:grpSpPr>
        <p:sp>
          <p:nvSpPr>
            <p:cNvPr id="592" name="Google Shape;592;p41"/>
            <p:cNvSpPr/>
            <p:nvPr/>
          </p:nvSpPr>
          <p:spPr>
            <a:xfrm rot="-899889">
              <a:off x="1292669" y="1563107"/>
              <a:ext cx="1263207" cy="617955"/>
            </a:xfrm>
            <a:custGeom>
              <a:rect b="b" l="l" r="r" t="t"/>
              <a:pathLst>
                <a:path extrusionOk="0" h="15960" w="32625">
                  <a:moveTo>
                    <a:pt x="153" y="1"/>
                  </a:moveTo>
                  <a:cubicBezTo>
                    <a:pt x="68" y="1"/>
                    <a:pt x="0" y="69"/>
                    <a:pt x="0" y="154"/>
                  </a:cubicBezTo>
                  <a:lnTo>
                    <a:pt x="0" y="15807"/>
                  </a:lnTo>
                  <a:cubicBezTo>
                    <a:pt x="0" y="15891"/>
                    <a:pt x="68" y="15959"/>
                    <a:pt x="153" y="15959"/>
                  </a:cubicBezTo>
                  <a:lnTo>
                    <a:pt x="32471" y="15959"/>
                  </a:lnTo>
                  <a:cubicBezTo>
                    <a:pt x="32556" y="15959"/>
                    <a:pt x="32624" y="15891"/>
                    <a:pt x="32624" y="15807"/>
                  </a:cubicBezTo>
                  <a:lnTo>
                    <a:pt x="32624" y="154"/>
                  </a:lnTo>
                  <a:cubicBezTo>
                    <a:pt x="32624" y="69"/>
                    <a:pt x="32556" y="1"/>
                    <a:pt x="32471" y="1"/>
                  </a:cubicBezTo>
                  <a:close/>
                </a:path>
              </a:pathLst>
            </a:custGeom>
            <a:solidFill>
              <a:schemeClr val="accen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1"/>
            <p:cNvSpPr/>
            <p:nvPr/>
          </p:nvSpPr>
          <p:spPr>
            <a:xfrm rot="-899889">
              <a:off x="1424216" y="1640452"/>
              <a:ext cx="1054086" cy="474850"/>
            </a:xfrm>
            <a:custGeom>
              <a:rect b="b" l="l" r="r" t="t"/>
              <a:pathLst>
                <a:path extrusionOk="0" h="12264" w="27224">
                  <a:moveTo>
                    <a:pt x="23550" y="0"/>
                  </a:moveTo>
                  <a:lnTo>
                    <a:pt x="22346" y="0"/>
                  </a:lnTo>
                  <a:cubicBezTo>
                    <a:pt x="21987" y="0"/>
                    <a:pt x="21634" y="125"/>
                    <a:pt x="21374" y="374"/>
                  </a:cubicBezTo>
                  <a:cubicBezTo>
                    <a:pt x="20815" y="907"/>
                    <a:pt x="19697" y="1255"/>
                    <a:pt x="18974" y="1255"/>
                  </a:cubicBezTo>
                  <a:cubicBezTo>
                    <a:pt x="18251" y="1255"/>
                    <a:pt x="17498" y="936"/>
                    <a:pt x="17034" y="441"/>
                  </a:cubicBezTo>
                  <a:cubicBezTo>
                    <a:pt x="16764" y="154"/>
                    <a:pt x="16381" y="0"/>
                    <a:pt x="15988" y="0"/>
                  </a:cubicBezTo>
                  <a:lnTo>
                    <a:pt x="3675" y="0"/>
                  </a:lnTo>
                  <a:cubicBezTo>
                    <a:pt x="1646" y="0"/>
                    <a:pt x="1" y="1603"/>
                    <a:pt x="1" y="3580"/>
                  </a:cubicBezTo>
                  <a:lnTo>
                    <a:pt x="1" y="8683"/>
                  </a:lnTo>
                  <a:cubicBezTo>
                    <a:pt x="1" y="10660"/>
                    <a:pt x="1646" y="12263"/>
                    <a:pt x="3675" y="12263"/>
                  </a:cubicBezTo>
                  <a:lnTo>
                    <a:pt x="15863" y="12263"/>
                  </a:lnTo>
                  <a:cubicBezTo>
                    <a:pt x="16268" y="12263"/>
                    <a:pt x="16661" y="12107"/>
                    <a:pt x="16938" y="11813"/>
                  </a:cubicBezTo>
                  <a:cubicBezTo>
                    <a:pt x="17453" y="11263"/>
                    <a:pt x="18367" y="10815"/>
                    <a:pt x="19062" y="10815"/>
                  </a:cubicBezTo>
                  <a:cubicBezTo>
                    <a:pt x="19755" y="10815"/>
                    <a:pt x="20710" y="11262"/>
                    <a:pt x="21243" y="11813"/>
                  </a:cubicBezTo>
                  <a:cubicBezTo>
                    <a:pt x="21514" y="12093"/>
                    <a:pt x="21878" y="12263"/>
                    <a:pt x="22267" y="12263"/>
                  </a:cubicBezTo>
                  <a:lnTo>
                    <a:pt x="23549" y="12263"/>
                  </a:lnTo>
                  <a:cubicBezTo>
                    <a:pt x="25580" y="12263"/>
                    <a:pt x="27223" y="10660"/>
                    <a:pt x="27223" y="8683"/>
                  </a:cubicBezTo>
                  <a:lnTo>
                    <a:pt x="27223" y="3580"/>
                  </a:lnTo>
                  <a:cubicBezTo>
                    <a:pt x="27223" y="1603"/>
                    <a:pt x="25578" y="0"/>
                    <a:pt x="23549" y="0"/>
                  </a:cubicBezTo>
                  <a:close/>
                </a:path>
              </a:pathLst>
            </a:custGeom>
            <a:solidFill>
              <a:schemeClr val="accen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1"/>
            <p:cNvSpPr/>
            <p:nvPr/>
          </p:nvSpPr>
          <p:spPr>
            <a:xfrm rot="-899889">
              <a:off x="2053407" y="1760738"/>
              <a:ext cx="202616" cy="202655"/>
            </a:xfrm>
            <a:custGeom>
              <a:rect b="b" l="l" r="r" t="t"/>
              <a:pathLst>
                <a:path extrusionOk="0" fill="none" h="5234" w="5233">
                  <a:moveTo>
                    <a:pt x="4748" y="1739"/>
                  </a:moveTo>
                  <a:cubicBezTo>
                    <a:pt x="5233" y="2916"/>
                    <a:pt x="4672" y="4264"/>
                    <a:pt x="3494" y="4749"/>
                  </a:cubicBezTo>
                  <a:cubicBezTo>
                    <a:pt x="2317" y="5234"/>
                    <a:pt x="970" y="4673"/>
                    <a:pt x="485" y="3495"/>
                  </a:cubicBezTo>
                  <a:cubicBezTo>
                    <a:pt x="1" y="2318"/>
                    <a:pt x="562" y="971"/>
                    <a:pt x="1739" y="486"/>
                  </a:cubicBezTo>
                  <a:cubicBezTo>
                    <a:pt x="2916" y="1"/>
                    <a:pt x="4264" y="562"/>
                    <a:pt x="4748" y="1739"/>
                  </a:cubicBezTo>
                  <a:close/>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1"/>
            <p:cNvSpPr/>
            <p:nvPr/>
          </p:nvSpPr>
          <p:spPr>
            <a:xfrm rot="-899889">
              <a:off x="2115245" y="1822492"/>
              <a:ext cx="78909" cy="78871"/>
            </a:xfrm>
            <a:custGeom>
              <a:rect b="b" l="l" r="r" t="t"/>
              <a:pathLst>
                <a:path extrusionOk="0" fill="none" h="2037" w="2038">
                  <a:moveTo>
                    <a:pt x="2037" y="1019"/>
                  </a:moveTo>
                  <a:cubicBezTo>
                    <a:pt x="2037" y="1580"/>
                    <a:pt x="1581" y="2036"/>
                    <a:pt x="1018" y="2036"/>
                  </a:cubicBezTo>
                  <a:cubicBezTo>
                    <a:pt x="457" y="2036"/>
                    <a:pt x="1" y="1580"/>
                    <a:pt x="1" y="1019"/>
                  </a:cubicBezTo>
                  <a:cubicBezTo>
                    <a:pt x="1" y="456"/>
                    <a:pt x="457" y="0"/>
                    <a:pt x="1018" y="0"/>
                  </a:cubicBezTo>
                  <a:cubicBezTo>
                    <a:pt x="1581" y="0"/>
                    <a:pt x="2037" y="456"/>
                    <a:pt x="2037" y="1019"/>
                  </a:cubicBezTo>
                  <a:close/>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1"/>
            <p:cNvSpPr/>
            <p:nvPr/>
          </p:nvSpPr>
          <p:spPr>
            <a:xfrm rot="-899889">
              <a:off x="2122906" y="1830120"/>
              <a:ext cx="63577" cy="63577"/>
            </a:xfrm>
            <a:custGeom>
              <a:rect b="b" l="l" r="r" t="t"/>
              <a:pathLst>
                <a:path extrusionOk="0" h="1642" w="1642">
                  <a:moveTo>
                    <a:pt x="820" y="0"/>
                  </a:moveTo>
                  <a:cubicBezTo>
                    <a:pt x="368" y="0"/>
                    <a:pt x="0" y="368"/>
                    <a:pt x="0" y="822"/>
                  </a:cubicBezTo>
                  <a:cubicBezTo>
                    <a:pt x="0" y="1274"/>
                    <a:pt x="368" y="1642"/>
                    <a:pt x="820" y="1642"/>
                  </a:cubicBezTo>
                  <a:cubicBezTo>
                    <a:pt x="1274" y="1642"/>
                    <a:pt x="1642" y="1274"/>
                    <a:pt x="1642" y="822"/>
                  </a:cubicBezTo>
                  <a:cubicBezTo>
                    <a:pt x="1642" y="368"/>
                    <a:pt x="1274" y="0"/>
                    <a:pt x="820" y="0"/>
                  </a:cubicBezTo>
                  <a:close/>
                </a:path>
              </a:pathLst>
            </a:custGeom>
            <a:solidFill>
              <a:srgbClr val="EA7C68"/>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1"/>
            <p:cNvSpPr/>
            <p:nvPr/>
          </p:nvSpPr>
          <p:spPr>
            <a:xfrm rot="-899889">
              <a:off x="1603949" y="1865969"/>
              <a:ext cx="411157" cy="176907"/>
            </a:xfrm>
            <a:custGeom>
              <a:rect b="b" l="l" r="r" t="t"/>
              <a:pathLst>
                <a:path extrusionOk="0" h="4569" w="10619">
                  <a:moveTo>
                    <a:pt x="8334" y="4568"/>
                  </a:moveTo>
                  <a:lnTo>
                    <a:pt x="2285" y="4568"/>
                  </a:lnTo>
                  <a:cubicBezTo>
                    <a:pt x="1024" y="4568"/>
                    <a:pt x="0" y="3546"/>
                    <a:pt x="0" y="2285"/>
                  </a:cubicBezTo>
                  <a:lnTo>
                    <a:pt x="0" y="2285"/>
                  </a:lnTo>
                  <a:cubicBezTo>
                    <a:pt x="0" y="1023"/>
                    <a:pt x="1024" y="0"/>
                    <a:pt x="2285" y="0"/>
                  </a:cubicBezTo>
                  <a:lnTo>
                    <a:pt x="8334" y="0"/>
                  </a:lnTo>
                  <a:cubicBezTo>
                    <a:pt x="9596" y="0"/>
                    <a:pt x="10618" y="1023"/>
                    <a:pt x="10618" y="2285"/>
                  </a:cubicBezTo>
                  <a:lnTo>
                    <a:pt x="10618" y="2285"/>
                  </a:lnTo>
                  <a:cubicBezTo>
                    <a:pt x="10618" y="3546"/>
                    <a:pt x="9596" y="4568"/>
                    <a:pt x="8334" y="4568"/>
                  </a:cubicBezTo>
                  <a:close/>
                </a:path>
              </a:pathLst>
            </a:custGeom>
            <a:solidFill>
              <a:schemeClr val="accen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1"/>
            <p:cNvSpPr/>
            <p:nvPr/>
          </p:nvSpPr>
          <p:spPr>
            <a:xfrm rot="-899889">
              <a:off x="1661452" y="1917084"/>
              <a:ext cx="296665" cy="76741"/>
            </a:xfrm>
            <a:custGeom>
              <a:rect b="b" l="l" r="r" t="t"/>
              <a:pathLst>
                <a:path extrusionOk="0" h="1982" w="7662">
                  <a:moveTo>
                    <a:pt x="48" y="1"/>
                  </a:moveTo>
                  <a:cubicBezTo>
                    <a:pt x="22" y="1"/>
                    <a:pt x="1" y="22"/>
                    <a:pt x="1" y="48"/>
                  </a:cubicBezTo>
                  <a:lnTo>
                    <a:pt x="1" y="1933"/>
                  </a:lnTo>
                  <a:cubicBezTo>
                    <a:pt x="1" y="1960"/>
                    <a:pt x="22" y="1981"/>
                    <a:pt x="48" y="1981"/>
                  </a:cubicBezTo>
                  <a:lnTo>
                    <a:pt x="7614" y="1981"/>
                  </a:lnTo>
                  <a:cubicBezTo>
                    <a:pt x="7640" y="1981"/>
                    <a:pt x="7662" y="1960"/>
                    <a:pt x="7662" y="1933"/>
                  </a:cubicBezTo>
                  <a:lnTo>
                    <a:pt x="7662" y="48"/>
                  </a:lnTo>
                  <a:cubicBezTo>
                    <a:pt x="7662" y="22"/>
                    <a:pt x="7640" y="1"/>
                    <a:pt x="7614" y="1"/>
                  </a:cubicBezTo>
                  <a:close/>
                </a:path>
              </a:pathLst>
            </a:cu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1"/>
            <p:cNvSpPr/>
            <p:nvPr/>
          </p:nvSpPr>
          <p:spPr>
            <a:xfrm rot="-899889">
              <a:off x="1838741" y="1730638"/>
              <a:ext cx="39" cy="73372"/>
            </a:xfrm>
            <a:custGeom>
              <a:rect b="b" l="l" r="r" t="t"/>
              <a:pathLst>
                <a:path extrusionOk="0" fill="none" h="1895" w="1">
                  <a:moveTo>
                    <a:pt x="1" y="1"/>
                  </a:moveTo>
                  <a:lnTo>
                    <a:pt x="1" y="1894"/>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1"/>
            <p:cNvSpPr/>
            <p:nvPr/>
          </p:nvSpPr>
          <p:spPr>
            <a:xfrm rot="-899889">
              <a:off x="1775274" y="1747644"/>
              <a:ext cx="39" cy="73372"/>
            </a:xfrm>
            <a:custGeom>
              <a:rect b="b" l="l" r="r" t="t"/>
              <a:pathLst>
                <a:path extrusionOk="0" fill="none" h="1895" w="1">
                  <a:moveTo>
                    <a:pt x="1" y="1"/>
                  </a:moveTo>
                  <a:lnTo>
                    <a:pt x="1" y="1894"/>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1"/>
            <p:cNvSpPr/>
            <p:nvPr/>
          </p:nvSpPr>
          <p:spPr>
            <a:xfrm rot="-899889">
              <a:off x="1711771" y="1764659"/>
              <a:ext cx="39" cy="73372"/>
            </a:xfrm>
            <a:custGeom>
              <a:rect b="b" l="l" r="r" t="t"/>
              <a:pathLst>
                <a:path extrusionOk="0" fill="none" h="1895" w="1">
                  <a:moveTo>
                    <a:pt x="0" y="1"/>
                  </a:moveTo>
                  <a:lnTo>
                    <a:pt x="0" y="1894"/>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1"/>
            <p:cNvSpPr/>
            <p:nvPr/>
          </p:nvSpPr>
          <p:spPr>
            <a:xfrm rot="-899889">
              <a:off x="1820016" y="801265"/>
              <a:ext cx="219188" cy="441397"/>
            </a:xfrm>
            <a:custGeom>
              <a:rect b="b" l="l" r="r" t="t"/>
              <a:pathLst>
                <a:path extrusionOk="0" h="11400" w="5661">
                  <a:moveTo>
                    <a:pt x="2830" y="1"/>
                  </a:moveTo>
                  <a:lnTo>
                    <a:pt x="2830" y="1"/>
                  </a:lnTo>
                  <a:cubicBezTo>
                    <a:pt x="4394" y="1"/>
                    <a:pt x="5661" y="1268"/>
                    <a:pt x="5661" y="2830"/>
                  </a:cubicBezTo>
                  <a:lnTo>
                    <a:pt x="5661" y="10259"/>
                  </a:lnTo>
                  <a:cubicBezTo>
                    <a:pt x="5661" y="10889"/>
                    <a:pt x="5149" y="11400"/>
                    <a:pt x="4519" y="11400"/>
                  </a:cubicBezTo>
                  <a:lnTo>
                    <a:pt x="1141" y="11400"/>
                  </a:lnTo>
                  <a:cubicBezTo>
                    <a:pt x="511" y="11400"/>
                    <a:pt x="1" y="10889"/>
                    <a:pt x="1" y="10259"/>
                  </a:cubicBezTo>
                  <a:lnTo>
                    <a:pt x="1" y="2830"/>
                  </a:lnTo>
                  <a:cubicBezTo>
                    <a:pt x="1" y="1268"/>
                    <a:pt x="1268" y="1"/>
                    <a:pt x="2830" y="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1"/>
            <p:cNvSpPr/>
            <p:nvPr/>
          </p:nvSpPr>
          <p:spPr>
            <a:xfrm rot="-899889">
              <a:off x="1854050" y="869752"/>
              <a:ext cx="151159" cy="304409"/>
            </a:xfrm>
            <a:custGeom>
              <a:rect b="b" l="l" r="r" t="t"/>
              <a:pathLst>
                <a:path extrusionOk="0" h="7862" w="3904">
                  <a:moveTo>
                    <a:pt x="1951" y="1"/>
                  </a:moveTo>
                  <a:lnTo>
                    <a:pt x="1951" y="1"/>
                  </a:lnTo>
                  <a:cubicBezTo>
                    <a:pt x="3029" y="1"/>
                    <a:pt x="3904" y="874"/>
                    <a:pt x="3904" y="1952"/>
                  </a:cubicBezTo>
                  <a:lnTo>
                    <a:pt x="3904" y="7259"/>
                  </a:lnTo>
                  <a:cubicBezTo>
                    <a:pt x="3904" y="7592"/>
                    <a:pt x="3633" y="7862"/>
                    <a:pt x="3300" y="7862"/>
                  </a:cubicBezTo>
                  <a:lnTo>
                    <a:pt x="604" y="7862"/>
                  </a:lnTo>
                  <a:cubicBezTo>
                    <a:pt x="271" y="7862"/>
                    <a:pt x="0" y="7592"/>
                    <a:pt x="0" y="7259"/>
                  </a:cubicBezTo>
                  <a:lnTo>
                    <a:pt x="0" y="1952"/>
                  </a:lnTo>
                  <a:cubicBezTo>
                    <a:pt x="0" y="874"/>
                    <a:pt x="875" y="1"/>
                    <a:pt x="1951" y="1"/>
                  </a:cubicBezTo>
                  <a:close/>
                </a:path>
              </a:pathLst>
            </a:custGeom>
            <a:solidFill>
              <a:schemeClr val="l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1"/>
            <p:cNvSpPr/>
            <p:nvPr/>
          </p:nvSpPr>
          <p:spPr>
            <a:xfrm rot="-899889">
              <a:off x="1946224" y="1230479"/>
              <a:ext cx="151159" cy="270956"/>
            </a:xfrm>
            <a:custGeom>
              <a:rect b="b" l="l" r="r" t="t"/>
              <a:pathLst>
                <a:path extrusionOk="0" h="6998" w="3904">
                  <a:moveTo>
                    <a:pt x="0" y="1"/>
                  </a:moveTo>
                  <a:lnTo>
                    <a:pt x="3904" y="1"/>
                  </a:lnTo>
                  <a:lnTo>
                    <a:pt x="3904" y="6929"/>
                  </a:lnTo>
                  <a:cubicBezTo>
                    <a:pt x="3904" y="6967"/>
                    <a:pt x="3873" y="6997"/>
                    <a:pt x="3835" y="6997"/>
                  </a:cubicBezTo>
                  <a:lnTo>
                    <a:pt x="69" y="6997"/>
                  </a:lnTo>
                  <a:cubicBezTo>
                    <a:pt x="31" y="6997"/>
                    <a:pt x="0" y="6967"/>
                    <a:pt x="0" y="6929"/>
                  </a:cubicBezTo>
                  <a:lnTo>
                    <a:pt x="0" y="1"/>
                  </a:ln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1"/>
            <p:cNvSpPr/>
            <p:nvPr/>
          </p:nvSpPr>
          <p:spPr>
            <a:xfrm rot="-899889">
              <a:off x="2046248" y="1493699"/>
              <a:ext cx="68029" cy="181011"/>
            </a:xfrm>
            <a:custGeom>
              <a:rect b="b" l="l" r="r" t="t"/>
              <a:pathLst>
                <a:path extrusionOk="0" h="4675" w="1757">
                  <a:moveTo>
                    <a:pt x="0" y="0"/>
                  </a:moveTo>
                  <a:lnTo>
                    <a:pt x="0" y="4675"/>
                  </a:lnTo>
                  <a:lnTo>
                    <a:pt x="1756" y="4675"/>
                  </a:lnTo>
                  <a:lnTo>
                    <a:pt x="1756" y="0"/>
                  </a:ln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1"/>
            <p:cNvSpPr/>
            <p:nvPr/>
          </p:nvSpPr>
          <p:spPr>
            <a:xfrm rot="-899889">
              <a:off x="2116496" y="1668719"/>
              <a:ext cx="17966" cy="168621"/>
            </a:xfrm>
            <a:custGeom>
              <a:rect b="b" l="l" r="r" t="t"/>
              <a:pathLst>
                <a:path extrusionOk="0" h="4355" w="464">
                  <a:moveTo>
                    <a:pt x="1" y="4355"/>
                  </a:moveTo>
                  <a:lnTo>
                    <a:pt x="1" y="1"/>
                  </a:lnTo>
                  <a:lnTo>
                    <a:pt x="464" y="1"/>
                  </a:lnTo>
                  <a:lnTo>
                    <a:pt x="464" y="4355"/>
                  </a:lnTo>
                </a:path>
              </a:pathLst>
            </a:custGeom>
            <a:solidFill>
              <a:srgbClr val="EA7C68"/>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1"/>
            <p:cNvSpPr/>
            <p:nvPr/>
          </p:nvSpPr>
          <p:spPr>
            <a:xfrm rot="-899889">
              <a:off x="2116496" y="1668719"/>
              <a:ext cx="17966" cy="168621"/>
            </a:xfrm>
            <a:custGeom>
              <a:rect b="b" l="l" r="r" t="t"/>
              <a:pathLst>
                <a:path extrusionOk="0" fill="none" h="4355" w="464">
                  <a:moveTo>
                    <a:pt x="1" y="4355"/>
                  </a:moveTo>
                  <a:lnTo>
                    <a:pt x="1" y="1"/>
                  </a:lnTo>
                  <a:lnTo>
                    <a:pt x="464" y="1"/>
                  </a:lnTo>
                  <a:lnTo>
                    <a:pt x="464" y="4355"/>
                  </a:lnTo>
                </a:path>
              </a:pathLst>
            </a:custGeom>
            <a:solidFill>
              <a:schemeClr val="l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 name="Google Shape;608;p41"/>
          <p:cNvGrpSpPr/>
          <p:nvPr/>
        </p:nvGrpSpPr>
        <p:grpSpPr>
          <a:xfrm>
            <a:off x="1102995" y="3413165"/>
            <a:ext cx="889304" cy="1111595"/>
            <a:chOff x="2050625" y="571600"/>
            <a:chExt cx="529600" cy="661900"/>
          </a:xfrm>
        </p:grpSpPr>
        <p:sp>
          <p:nvSpPr>
            <p:cNvPr id="609" name="Google Shape;609;p41"/>
            <p:cNvSpPr/>
            <p:nvPr/>
          </p:nvSpPr>
          <p:spPr>
            <a:xfrm>
              <a:off x="2050625" y="571600"/>
              <a:ext cx="529600" cy="661900"/>
            </a:xfrm>
            <a:custGeom>
              <a:rect b="b" l="l" r="r" t="t"/>
              <a:pathLst>
                <a:path extrusionOk="0" h="26476" w="21184">
                  <a:moveTo>
                    <a:pt x="19355" y="3207"/>
                  </a:moveTo>
                  <a:cubicBezTo>
                    <a:pt x="19254" y="3566"/>
                    <a:pt x="18953" y="3875"/>
                    <a:pt x="18953" y="3875"/>
                  </a:cubicBezTo>
                  <a:lnTo>
                    <a:pt x="13966" y="10120"/>
                  </a:lnTo>
                  <a:cubicBezTo>
                    <a:pt x="17094" y="10360"/>
                    <a:pt x="16463" y="12647"/>
                    <a:pt x="16463" y="12647"/>
                  </a:cubicBezTo>
                  <a:cubicBezTo>
                    <a:pt x="19365" y="12838"/>
                    <a:pt x="18767" y="15417"/>
                    <a:pt x="18767" y="15417"/>
                  </a:cubicBezTo>
                  <a:cubicBezTo>
                    <a:pt x="21183" y="16549"/>
                    <a:pt x="20277" y="18349"/>
                    <a:pt x="16940" y="22194"/>
                  </a:cubicBezTo>
                  <a:cubicBezTo>
                    <a:pt x="13604" y="26037"/>
                    <a:pt x="9764" y="26476"/>
                    <a:pt x="6874" y="24788"/>
                  </a:cubicBezTo>
                  <a:cubicBezTo>
                    <a:pt x="3378" y="22744"/>
                    <a:pt x="1625" y="20238"/>
                    <a:pt x="2298" y="16076"/>
                  </a:cubicBezTo>
                  <a:cubicBezTo>
                    <a:pt x="2853" y="12654"/>
                    <a:pt x="2342" y="12824"/>
                    <a:pt x="1171" y="9370"/>
                  </a:cubicBezTo>
                  <a:cubicBezTo>
                    <a:pt x="1" y="5916"/>
                    <a:pt x="2827" y="6269"/>
                    <a:pt x="2827" y="6269"/>
                  </a:cubicBezTo>
                  <a:cubicBezTo>
                    <a:pt x="7047" y="8005"/>
                    <a:pt x="6462" y="12362"/>
                    <a:pt x="6462" y="12362"/>
                  </a:cubicBezTo>
                  <a:lnTo>
                    <a:pt x="15195" y="1428"/>
                  </a:lnTo>
                  <a:cubicBezTo>
                    <a:pt x="15462" y="1094"/>
                    <a:pt x="15793" y="808"/>
                    <a:pt x="16183" y="631"/>
                  </a:cubicBezTo>
                  <a:cubicBezTo>
                    <a:pt x="17568" y="1"/>
                    <a:pt x="18627" y="957"/>
                    <a:pt x="18627" y="957"/>
                  </a:cubicBezTo>
                  <a:cubicBezTo>
                    <a:pt x="19271" y="1401"/>
                    <a:pt x="19356" y="2033"/>
                    <a:pt x="19413" y="2455"/>
                  </a:cubicBezTo>
                  <a:cubicBezTo>
                    <a:pt x="19413" y="2455"/>
                    <a:pt x="19484" y="2743"/>
                    <a:pt x="19355" y="3207"/>
                  </a:cubicBezTo>
                  <a:close/>
                </a:path>
              </a:pathLst>
            </a:custGeom>
            <a:solidFill>
              <a:schemeClr val="l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1"/>
            <p:cNvSpPr/>
            <p:nvPr/>
          </p:nvSpPr>
          <p:spPr>
            <a:xfrm>
              <a:off x="2447725" y="611575"/>
              <a:ext cx="55900" cy="55900"/>
            </a:xfrm>
            <a:custGeom>
              <a:rect b="b" l="l" r="r" t="t"/>
              <a:pathLst>
                <a:path extrusionOk="0" h="2236" w="2236">
                  <a:moveTo>
                    <a:pt x="1118" y="2236"/>
                  </a:moveTo>
                  <a:lnTo>
                    <a:pt x="1118" y="2236"/>
                  </a:lnTo>
                  <a:cubicBezTo>
                    <a:pt x="501" y="2236"/>
                    <a:pt x="1" y="1736"/>
                    <a:pt x="1" y="1118"/>
                  </a:cubicBezTo>
                  <a:lnTo>
                    <a:pt x="1" y="1118"/>
                  </a:lnTo>
                  <a:cubicBezTo>
                    <a:pt x="1" y="501"/>
                    <a:pt x="501" y="1"/>
                    <a:pt x="1118" y="1"/>
                  </a:cubicBezTo>
                  <a:lnTo>
                    <a:pt x="1118" y="1"/>
                  </a:lnTo>
                  <a:cubicBezTo>
                    <a:pt x="1735" y="1"/>
                    <a:pt x="2236" y="501"/>
                    <a:pt x="2236" y="1118"/>
                  </a:cubicBezTo>
                  <a:lnTo>
                    <a:pt x="2236" y="1118"/>
                  </a:lnTo>
                  <a:cubicBezTo>
                    <a:pt x="2236" y="1736"/>
                    <a:pt x="1735" y="2236"/>
                    <a:pt x="1118" y="2236"/>
                  </a:cubicBezTo>
                  <a:close/>
                </a:path>
              </a:pathLst>
            </a:custGeom>
            <a:solidFill>
              <a:schemeClr val="l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1"/>
            <p:cNvSpPr/>
            <p:nvPr/>
          </p:nvSpPr>
          <p:spPr>
            <a:xfrm>
              <a:off x="2324875" y="824575"/>
              <a:ext cx="137325" cy="135475"/>
            </a:xfrm>
            <a:custGeom>
              <a:rect b="b" l="l" r="r" t="t"/>
              <a:pathLst>
                <a:path extrusionOk="0" h="5419" w="5493">
                  <a:moveTo>
                    <a:pt x="2996" y="1"/>
                  </a:moveTo>
                  <a:lnTo>
                    <a:pt x="587" y="2680"/>
                  </a:lnTo>
                  <a:cubicBezTo>
                    <a:pt x="1" y="3332"/>
                    <a:pt x="31" y="4331"/>
                    <a:pt x="657" y="4947"/>
                  </a:cubicBezTo>
                  <a:cubicBezTo>
                    <a:pt x="976" y="5261"/>
                    <a:pt x="1392" y="5418"/>
                    <a:pt x="1809" y="5418"/>
                  </a:cubicBezTo>
                  <a:cubicBezTo>
                    <a:pt x="2217" y="5418"/>
                    <a:pt x="2624" y="5267"/>
                    <a:pt x="2941" y="4965"/>
                  </a:cubicBezTo>
                  <a:lnTo>
                    <a:pt x="5493" y="2528"/>
                  </a:lnTo>
                  <a:lnTo>
                    <a:pt x="2996" y="1"/>
                  </a:lnTo>
                  <a:close/>
                </a:path>
              </a:pathLst>
            </a:custGeom>
            <a:solidFill>
              <a:srgbClr val="F3B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1"/>
            <p:cNvSpPr/>
            <p:nvPr/>
          </p:nvSpPr>
          <p:spPr>
            <a:xfrm>
              <a:off x="2324875" y="824575"/>
              <a:ext cx="137325" cy="139425"/>
            </a:xfrm>
            <a:custGeom>
              <a:rect b="b" l="l" r="r" t="t"/>
              <a:pathLst>
                <a:path extrusionOk="0" fill="none" h="5577" w="5493">
                  <a:moveTo>
                    <a:pt x="2996" y="1"/>
                  </a:moveTo>
                  <a:lnTo>
                    <a:pt x="587" y="2680"/>
                  </a:lnTo>
                  <a:cubicBezTo>
                    <a:pt x="1" y="3332"/>
                    <a:pt x="31" y="4331"/>
                    <a:pt x="657" y="4947"/>
                  </a:cubicBezTo>
                  <a:lnTo>
                    <a:pt x="657" y="4947"/>
                  </a:lnTo>
                  <a:cubicBezTo>
                    <a:pt x="1289" y="5569"/>
                    <a:pt x="2301" y="5577"/>
                    <a:pt x="2941" y="4965"/>
                  </a:cubicBezTo>
                  <a:lnTo>
                    <a:pt x="5493" y="2528"/>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1"/>
            <p:cNvSpPr/>
            <p:nvPr/>
          </p:nvSpPr>
          <p:spPr>
            <a:xfrm>
              <a:off x="2384775" y="887750"/>
              <a:ext cx="146425" cy="197000"/>
            </a:xfrm>
            <a:custGeom>
              <a:rect b="b" l="l" r="r" t="t"/>
              <a:pathLst>
                <a:path extrusionOk="0" h="7880" w="5857">
                  <a:moveTo>
                    <a:pt x="5401" y="2770"/>
                  </a:moveTo>
                  <a:lnTo>
                    <a:pt x="4575" y="3568"/>
                  </a:lnTo>
                  <a:lnTo>
                    <a:pt x="4617" y="3670"/>
                  </a:lnTo>
                  <a:lnTo>
                    <a:pt x="5401" y="2770"/>
                  </a:lnTo>
                  <a:close/>
                  <a:moveTo>
                    <a:pt x="3098" y="1"/>
                  </a:moveTo>
                  <a:lnTo>
                    <a:pt x="587" y="2862"/>
                  </a:lnTo>
                  <a:cubicBezTo>
                    <a:pt x="0" y="3514"/>
                    <a:pt x="31" y="4513"/>
                    <a:pt x="656" y="5129"/>
                  </a:cubicBezTo>
                  <a:cubicBezTo>
                    <a:pt x="976" y="5443"/>
                    <a:pt x="1392" y="5600"/>
                    <a:pt x="1808" y="5600"/>
                  </a:cubicBezTo>
                  <a:cubicBezTo>
                    <a:pt x="2216" y="5600"/>
                    <a:pt x="2624" y="5449"/>
                    <a:pt x="2941" y="5146"/>
                  </a:cubicBezTo>
                  <a:lnTo>
                    <a:pt x="4575" y="3568"/>
                  </a:lnTo>
                  <a:lnTo>
                    <a:pt x="3098" y="1"/>
                  </a:lnTo>
                  <a:close/>
                  <a:moveTo>
                    <a:pt x="4617" y="3670"/>
                  </a:moveTo>
                  <a:lnTo>
                    <a:pt x="2905" y="5636"/>
                  </a:lnTo>
                  <a:cubicBezTo>
                    <a:pt x="2443" y="6159"/>
                    <a:pt x="2447" y="6945"/>
                    <a:pt x="2915" y="7464"/>
                  </a:cubicBezTo>
                  <a:cubicBezTo>
                    <a:pt x="3245" y="7764"/>
                    <a:pt x="3571" y="7880"/>
                    <a:pt x="3882" y="7880"/>
                  </a:cubicBezTo>
                  <a:cubicBezTo>
                    <a:pt x="4720" y="7880"/>
                    <a:pt x="5447" y="7037"/>
                    <a:pt x="5856" y="6664"/>
                  </a:cubicBezTo>
                  <a:lnTo>
                    <a:pt x="4617" y="3670"/>
                  </a:lnTo>
                  <a:close/>
                </a:path>
              </a:pathLst>
            </a:custGeom>
            <a:solidFill>
              <a:srgbClr val="F3B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1"/>
            <p:cNvSpPr/>
            <p:nvPr/>
          </p:nvSpPr>
          <p:spPr>
            <a:xfrm>
              <a:off x="2384775" y="887750"/>
              <a:ext cx="146425" cy="214275"/>
            </a:xfrm>
            <a:custGeom>
              <a:rect b="b" l="l" r="r" t="t"/>
              <a:pathLst>
                <a:path extrusionOk="0" fill="none" h="8571" w="5857">
                  <a:moveTo>
                    <a:pt x="5856" y="6664"/>
                  </a:moveTo>
                  <a:cubicBezTo>
                    <a:pt x="5295" y="7176"/>
                    <a:pt x="4136" y="8570"/>
                    <a:pt x="2915" y="7464"/>
                  </a:cubicBezTo>
                  <a:lnTo>
                    <a:pt x="2915" y="7464"/>
                  </a:lnTo>
                  <a:cubicBezTo>
                    <a:pt x="2447" y="6945"/>
                    <a:pt x="2443" y="6159"/>
                    <a:pt x="2905" y="5636"/>
                  </a:cubicBezTo>
                  <a:lnTo>
                    <a:pt x="5401" y="2770"/>
                  </a:lnTo>
                  <a:lnTo>
                    <a:pt x="2941" y="5146"/>
                  </a:lnTo>
                  <a:cubicBezTo>
                    <a:pt x="2300" y="5759"/>
                    <a:pt x="1289" y="5750"/>
                    <a:pt x="656" y="5129"/>
                  </a:cubicBezTo>
                  <a:lnTo>
                    <a:pt x="656" y="5129"/>
                  </a:lnTo>
                  <a:cubicBezTo>
                    <a:pt x="31" y="4513"/>
                    <a:pt x="0" y="3514"/>
                    <a:pt x="587" y="2862"/>
                  </a:cubicBezTo>
                  <a:lnTo>
                    <a:pt x="3098" y="1"/>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5" name="Google Shape;615;p41"/>
          <p:cNvSpPr/>
          <p:nvPr/>
        </p:nvSpPr>
        <p:spPr>
          <a:xfrm rot="1761588">
            <a:off x="7190979" y="3831053"/>
            <a:ext cx="136117" cy="25770"/>
          </a:xfrm>
          <a:custGeom>
            <a:rect b="b" l="l" r="r" t="t"/>
            <a:pathLst>
              <a:path extrusionOk="0" fill="none" h="571"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1"/>
          <p:cNvSpPr/>
          <p:nvPr/>
        </p:nvSpPr>
        <p:spPr>
          <a:xfrm rot="1761588">
            <a:off x="7297734" y="3641305"/>
            <a:ext cx="136117" cy="25725"/>
          </a:xfrm>
          <a:custGeom>
            <a:rect b="b" l="l" r="r" t="t"/>
            <a:pathLst>
              <a:path extrusionOk="0" fill="none" h="570"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1"/>
          <p:cNvSpPr/>
          <p:nvPr/>
        </p:nvSpPr>
        <p:spPr>
          <a:xfrm rot="1761588">
            <a:off x="7262142" y="3704552"/>
            <a:ext cx="136117" cy="25770"/>
          </a:xfrm>
          <a:custGeom>
            <a:rect b="b" l="l" r="r" t="t"/>
            <a:pathLst>
              <a:path extrusionOk="0" fill="none" h="571" w="3016">
                <a:moveTo>
                  <a:pt x="0" y="1"/>
                </a:moveTo>
                <a:cubicBezTo>
                  <a:pt x="0" y="1"/>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8" name="Google Shape;618;p41"/>
          <p:cNvGrpSpPr/>
          <p:nvPr/>
        </p:nvGrpSpPr>
        <p:grpSpPr>
          <a:xfrm>
            <a:off x="7015883" y="1849310"/>
            <a:ext cx="1350097" cy="2414401"/>
            <a:chOff x="7015883" y="1849310"/>
            <a:chExt cx="1350097" cy="2414401"/>
          </a:xfrm>
        </p:grpSpPr>
        <p:sp>
          <p:nvSpPr>
            <p:cNvPr id="619" name="Google Shape;619;p41"/>
            <p:cNvSpPr/>
            <p:nvPr/>
          </p:nvSpPr>
          <p:spPr>
            <a:xfrm rot="1761588">
              <a:off x="7477162" y="2812893"/>
              <a:ext cx="279545" cy="1070612"/>
            </a:xfrm>
            <a:custGeom>
              <a:rect b="b" l="l" r="r" t="t"/>
              <a:pathLst>
                <a:path extrusionOk="0" h="23722" w="6194">
                  <a:moveTo>
                    <a:pt x="2158" y="1"/>
                  </a:moveTo>
                  <a:cubicBezTo>
                    <a:pt x="2102" y="3"/>
                    <a:pt x="2691" y="1676"/>
                    <a:pt x="2636" y="1678"/>
                  </a:cubicBezTo>
                  <a:cubicBezTo>
                    <a:pt x="1887" y="1678"/>
                    <a:pt x="1678" y="1678"/>
                    <a:pt x="1270" y="1484"/>
                  </a:cubicBezTo>
                  <a:cubicBezTo>
                    <a:pt x="1049" y="907"/>
                    <a:pt x="830" y="276"/>
                    <a:pt x="830" y="276"/>
                  </a:cubicBezTo>
                  <a:cubicBezTo>
                    <a:pt x="1" y="546"/>
                    <a:pt x="1" y="1198"/>
                    <a:pt x="1" y="1198"/>
                  </a:cubicBezTo>
                  <a:lnTo>
                    <a:pt x="1" y="22763"/>
                  </a:lnTo>
                  <a:cubicBezTo>
                    <a:pt x="241" y="23242"/>
                    <a:pt x="720" y="23722"/>
                    <a:pt x="3116" y="23722"/>
                  </a:cubicBezTo>
                  <a:cubicBezTo>
                    <a:pt x="5512" y="23722"/>
                    <a:pt x="6092" y="23094"/>
                    <a:pt x="6092" y="23094"/>
                  </a:cubicBezTo>
                  <a:cubicBezTo>
                    <a:pt x="6092" y="23094"/>
                    <a:pt x="5992" y="3355"/>
                    <a:pt x="6092" y="1965"/>
                  </a:cubicBezTo>
                  <a:cubicBezTo>
                    <a:pt x="6194" y="576"/>
                    <a:pt x="5512" y="479"/>
                    <a:pt x="5512" y="479"/>
                  </a:cubicBezTo>
                  <a:cubicBezTo>
                    <a:pt x="5512" y="479"/>
                    <a:pt x="5033" y="1"/>
                    <a:pt x="2158" y="1"/>
                  </a:cubicBezTo>
                  <a:close/>
                </a:path>
              </a:pathLst>
            </a:cu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1"/>
            <p:cNvSpPr/>
            <p:nvPr/>
          </p:nvSpPr>
          <p:spPr>
            <a:xfrm rot="-10268013">
              <a:off x="7848777" y="2234905"/>
              <a:ext cx="120636" cy="76122"/>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p:nvPr/>
          </p:nvSpPr>
          <p:spPr>
            <a:xfrm rot="5976806">
              <a:off x="7758833" y="2011364"/>
              <a:ext cx="355197" cy="126926"/>
            </a:xfrm>
            <a:prstGeom prst="roundRect">
              <a:avLst>
                <a:gd fmla="val 3199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1"/>
            <p:cNvSpPr/>
            <p:nvPr/>
          </p:nvSpPr>
          <p:spPr>
            <a:xfrm rot="1761588">
              <a:off x="7606678" y="2296854"/>
              <a:ext cx="402845" cy="958009"/>
            </a:xfrm>
            <a:custGeom>
              <a:rect b="b" l="l" r="r" t="t"/>
              <a:pathLst>
                <a:path extrusionOk="0" h="21227" w="8926">
                  <a:moveTo>
                    <a:pt x="44" y="0"/>
                  </a:moveTo>
                  <a:cubicBezTo>
                    <a:pt x="11" y="0"/>
                    <a:pt x="1" y="22"/>
                    <a:pt x="1" y="22"/>
                  </a:cubicBezTo>
                  <a:lnTo>
                    <a:pt x="154" y="49"/>
                  </a:lnTo>
                  <a:lnTo>
                    <a:pt x="154" y="49"/>
                  </a:lnTo>
                  <a:cubicBezTo>
                    <a:pt x="103" y="11"/>
                    <a:pt x="68" y="0"/>
                    <a:pt x="44" y="0"/>
                  </a:cubicBezTo>
                  <a:close/>
                  <a:moveTo>
                    <a:pt x="154" y="49"/>
                  </a:moveTo>
                  <a:cubicBezTo>
                    <a:pt x="200" y="84"/>
                    <a:pt x="259" y="140"/>
                    <a:pt x="334" y="230"/>
                  </a:cubicBezTo>
                  <a:cubicBezTo>
                    <a:pt x="608" y="557"/>
                    <a:pt x="758" y="839"/>
                    <a:pt x="758" y="839"/>
                  </a:cubicBezTo>
                  <a:lnTo>
                    <a:pt x="5706" y="14794"/>
                  </a:lnTo>
                  <a:lnTo>
                    <a:pt x="6003" y="15096"/>
                  </a:lnTo>
                  <a:lnTo>
                    <a:pt x="6289" y="15417"/>
                  </a:lnTo>
                  <a:lnTo>
                    <a:pt x="7008" y="17633"/>
                  </a:lnTo>
                  <a:lnTo>
                    <a:pt x="7389" y="18104"/>
                  </a:lnTo>
                  <a:lnTo>
                    <a:pt x="8685" y="21227"/>
                  </a:lnTo>
                  <a:lnTo>
                    <a:pt x="8925" y="20988"/>
                  </a:lnTo>
                  <a:lnTo>
                    <a:pt x="7756" y="18040"/>
                  </a:lnTo>
                  <a:lnTo>
                    <a:pt x="7727" y="17394"/>
                  </a:lnTo>
                  <a:lnTo>
                    <a:pt x="6887" y="15152"/>
                  </a:lnTo>
                  <a:lnTo>
                    <a:pt x="6809" y="14490"/>
                  </a:lnTo>
                  <a:lnTo>
                    <a:pt x="1657" y="321"/>
                  </a:lnTo>
                  <a:lnTo>
                    <a:pt x="154" y="49"/>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1"/>
            <p:cNvSpPr/>
            <p:nvPr/>
          </p:nvSpPr>
          <p:spPr>
            <a:xfrm rot="1761588">
              <a:off x="7624967" y="1894646"/>
              <a:ext cx="467248" cy="1077653"/>
            </a:xfrm>
            <a:custGeom>
              <a:rect b="b" l="l" r="r" t="t"/>
              <a:pathLst>
                <a:path extrusionOk="0" fill="none" h="23878" w="10353">
                  <a:moveTo>
                    <a:pt x="2672" y="8016"/>
                  </a:moveTo>
                  <a:lnTo>
                    <a:pt x="668" y="2172"/>
                  </a:lnTo>
                  <a:cubicBezTo>
                    <a:pt x="668" y="2172"/>
                    <a:pt x="1" y="1003"/>
                    <a:pt x="1336" y="502"/>
                  </a:cubicBezTo>
                  <a:cubicBezTo>
                    <a:pt x="2672" y="1"/>
                    <a:pt x="2838" y="670"/>
                    <a:pt x="3173" y="1337"/>
                  </a:cubicBezTo>
                  <a:lnTo>
                    <a:pt x="5344" y="7014"/>
                  </a:lnTo>
                  <a:lnTo>
                    <a:pt x="5009" y="8517"/>
                  </a:lnTo>
                  <a:lnTo>
                    <a:pt x="10353" y="23210"/>
                  </a:lnTo>
                  <a:cubicBezTo>
                    <a:pt x="10353" y="23210"/>
                    <a:pt x="10186" y="23878"/>
                    <a:pt x="9350" y="23543"/>
                  </a:cubicBezTo>
                  <a:lnTo>
                    <a:pt x="4007" y="8850"/>
                  </a:lnTo>
                  <a:close/>
                </a:path>
              </a:pathLst>
            </a:custGeom>
            <a:solidFill>
              <a:schemeClr val="accen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1"/>
            <p:cNvSpPr/>
            <p:nvPr/>
          </p:nvSpPr>
          <p:spPr>
            <a:xfrm rot="1761588">
              <a:off x="7740270" y="2992823"/>
              <a:ext cx="77897" cy="142074"/>
            </a:xfrm>
            <a:custGeom>
              <a:rect b="b" l="l" r="r" t="t"/>
              <a:pathLst>
                <a:path extrusionOk="0" fill="none" h="3148" w="1726">
                  <a:moveTo>
                    <a:pt x="0" y="224"/>
                  </a:moveTo>
                  <a:cubicBezTo>
                    <a:pt x="0" y="224"/>
                    <a:pt x="724" y="2480"/>
                    <a:pt x="890" y="2814"/>
                  </a:cubicBezTo>
                  <a:cubicBezTo>
                    <a:pt x="1057" y="3148"/>
                    <a:pt x="1726" y="2981"/>
                    <a:pt x="1558" y="2480"/>
                  </a:cubicBezTo>
                  <a:lnTo>
                    <a:pt x="628" y="0"/>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1"/>
            <p:cNvSpPr/>
            <p:nvPr/>
          </p:nvSpPr>
          <p:spPr>
            <a:xfrm rot="1761588">
              <a:off x="7718645" y="3128521"/>
              <a:ext cx="71624" cy="155794"/>
            </a:xfrm>
            <a:custGeom>
              <a:rect b="b" l="l" r="r" t="t"/>
              <a:pathLst>
                <a:path extrusionOk="0" fill="none" h="3452" w="1587">
                  <a:moveTo>
                    <a:pt x="1" y="113"/>
                  </a:moveTo>
                  <a:lnTo>
                    <a:pt x="1254" y="3451"/>
                  </a:lnTo>
                  <a:lnTo>
                    <a:pt x="1587" y="3283"/>
                  </a:lnTo>
                  <a:lnTo>
                    <a:pt x="348" y="0"/>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p:nvPr/>
          </p:nvSpPr>
          <p:spPr>
            <a:xfrm rot="1761588">
              <a:off x="7698999" y="3299088"/>
              <a:ext cx="70270" cy="83900"/>
            </a:xfrm>
            <a:custGeom>
              <a:rect b="b" l="l" r="r" t="t"/>
              <a:pathLst>
                <a:path extrusionOk="0" h="1859" w="1557">
                  <a:moveTo>
                    <a:pt x="335" y="1"/>
                  </a:moveTo>
                  <a:cubicBezTo>
                    <a:pt x="335" y="1"/>
                    <a:pt x="335" y="334"/>
                    <a:pt x="169" y="835"/>
                  </a:cubicBezTo>
                  <a:cubicBezTo>
                    <a:pt x="50" y="1190"/>
                    <a:pt x="1" y="1671"/>
                    <a:pt x="502" y="1837"/>
                  </a:cubicBezTo>
                  <a:cubicBezTo>
                    <a:pt x="545" y="1852"/>
                    <a:pt x="589" y="1859"/>
                    <a:pt x="633" y="1859"/>
                  </a:cubicBezTo>
                  <a:cubicBezTo>
                    <a:pt x="1103" y="1859"/>
                    <a:pt x="1556" y="1069"/>
                    <a:pt x="335" y="1"/>
                  </a:cubicBezTo>
                  <a:close/>
                </a:path>
              </a:pathLst>
            </a:custGeom>
            <a:solidFill>
              <a:schemeClr val="accen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1"/>
            <p:cNvSpPr/>
            <p:nvPr/>
          </p:nvSpPr>
          <p:spPr>
            <a:xfrm rot="1761588">
              <a:off x="7790327" y="2823922"/>
              <a:ext cx="44545" cy="25860"/>
            </a:xfrm>
            <a:custGeom>
              <a:rect b="b" l="l" r="r" t="t"/>
              <a:pathLst>
                <a:path extrusionOk="0" fill="none" h="573" w="987">
                  <a:moveTo>
                    <a:pt x="1" y="378"/>
                  </a:moveTo>
                  <a:cubicBezTo>
                    <a:pt x="1" y="378"/>
                    <a:pt x="633" y="572"/>
                    <a:pt x="987" y="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
            <p:cNvSpPr/>
            <p:nvPr/>
          </p:nvSpPr>
          <p:spPr>
            <a:xfrm rot="1761588">
              <a:off x="7817585" y="2660340"/>
              <a:ext cx="43687" cy="28343"/>
            </a:xfrm>
            <a:custGeom>
              <a:rect b="b" l="l" r="r" t="t"/>
              <a:pathLst>
                <a:path extrusionOk="0" fill="none" h="628" w="968">
                  <a:moveTo>
                    <a:pt x="1" y="431"/>
                  </a:moveTo>
                  <a:cubicBezTo>
                    <a:pt x="1" y="431"/>
                    <a:pt x="694" y="627"/>
                    <a:pt x="968"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1"/>
            <p:cNvSpPr/>
            <p:nvPr/>
          </p:nvSpPr>
          <p:spPr>
            <a:xfrm rot="1761588">
              <a:off x="7844840" y="2493630"/>
              <a:ext cx="44094" cy="27846"/>
            </a:xfrm>
            <a:custGeom>
              <a:rect b="b" l="l" r="r" t="t"/>
              <a:pathLst>
                <a:path extrusionOk="0" fill="none" h="617" w="977">
                  <a:moveTo>
                    <a:pt x="1" y="406"/>
                  </a:moveTo>
                  <a:cubicBezTo>
                    <a:pt x="1" y="406"/>
                    <a:pt x="593" y="616"/>
                    <a:pt x="977"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1"/>
            <p:cNvSpPr/>
            <p:nvPr/>
          </p:nvSpPr>
          <p:spPr>
            <a:xfrm rot="1761588">
              <a:off x="7872041" y="2337883"/>
              <a:ext cx="44771" cy="19497"/>
            </a:xfrm>
            <a:custGeom>
              <a:rect b="b" l="l" r="r" t="t"/>
              <a:pathLst>
                <a:path extrusionOk="0" fill="none" h="432" w="992">
                  <a:moveTo>
                    <a:pt x="1" y="366"/>
                  </a:moveTo>
                  <a:cubicBezTo>
                    <a:pt x="208" y="402"/>
                    <a:pt x="691" y="432"/>
                    <a:pt x="991"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1"/>
            <p:cNvSpPr/>
            <p:nvPr/>
          </p:nvSpPr>
          <p:spPr>
            <a:xfrm rot="1761588">
              <a:off x="7878598" y="2282304"/>
              <a:ext cx="45267" cy="27756"/>
            </a:xfrm>
            <a:custGeom>
              <a:rect b="b" l="l" r="r" t="t"/>
              <a:pathLst>
                <a:path extrusionOk="0" fill="none" h="615" w="1003">
                  <a:moveTo>
                    <a:pt x="0" y="333"/>
                  </a:moveTo>
                  <a:cubicBezTo>
                    <a:pt x="0" y="333"/>
                    <a:pt x="619" y="615"/>
                    <a:pt x="1002" y="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1"/>
            <p:cNvSpPr/>
            <p:nvPr/>
          </p:nvSpPr>
          <p:spPr>
            <a:xfrm rot="1761588">
              <a:off x="7848525" y="2210497"/>
              <a:ext cx="116485" cy="67923"/>
            </a:xfrm>
            <a:custGeom>
              <a:rect b="b" l="l" r="r" t="t"/>
              <a:pathLst>
                <a:path extrusionOk="0" fill="none" h="1505" w="2581">
                  <a:moveTo>
                    <a:pt x="1" y="1060"/>
                  </a:moveTo>
                  <a:cubicBezTo>
                    <a:pt x="1" y="1060"/>
                    <a:pt x="1579" y="1504"/>
                    <a:pt x="2581"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1"/>
            <p:cNvSpPr/>
            <p:nvPr/>
          </p:nvSpPr>
          <p:spPr>
            <a:xfrm rot="1761588">
              <a:off x="7114928" y="3749991"/>
              <a:ext cx="276657" cy="476500"/>
            </a:xfrm>
            <a:custGeom>
              <a:rect b="b" l="l" r="r" t="t"/>
              <a:pathLst>
                <a:path extrusionOk="0" h="10558" w="6130">
                  <a:moveTo>
                    <a:pt x="5829" y="0"/>
                  </a:moveTo>
                  <a:lnTo>
                    <a:pt x="202" y="201"/>
                  </a:lnTo>
                  <a:lnTo>
                    <a:pt x="1" y="2614"/>
                  </a:lnTo>
                  <a:lnTo>
                    <a:pt x="1988" y="9627"/>
                  </a:lnTo>
                  <a:cubicBezTo>
                    <a:pt x="1988" y="9627"/>
                    <a:pt x="2245" y="10452"/>
                    <a:pt x="3032" y="10552"/>
                  </a:cubicBezTo>
                  <a:cubicBezTo>
                    <a:pt x="3062" y="10556"/>
                    <a:pt x="3091" y="10558"/>
                    <a:pt x="3120" y="10558"/>
                  </a:cubicBezTo>
                  <a:cubicBezTo>
                    <a:pt x="3853" y="10558"/>
                    <a:pt x="4274" y="9364"/>
                    <a:pt x="4274" y="9364"/>
                  </a:cubicBezTo>
                  <a:lnTo>
                    <a:pt x="6130" y="2798"/>
                  </a:lnTo>
                  <a:lnTo>
                    <a:pt x="6130" y="201"/>
                  </a:lnTo>
                  <a:lnTo>
                    <a:pt x="5829" y="0"/>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1"/>
            <p:cNvSpPr/>
            <p:nvPr/>
          </p:nvSpPr>
          <p:spPr>
            <a:xfrm rot="1761588">
              <a:off x="7653514" y="3008837"/>
              <a:ext cx="136117" cy="25770"/>
            </a:xfrm>
            <a:custGeom>
              <a:rect b="b" l="l" r="r" t="t"/>
              <a:pathLst>
                <a:path extrusionOk="0" fill="none" h="571" w="3016">
                  <a:moveTo>
                    <a:pt x="0" y="1"/>
                  </a:moveTo>
                  <a:cubicBezTo>
                    <a:pt x="0" y="1"/>
                    <a:pt x="1005" y="571"/>
                    <a:pt x="3015" y="57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1"/>
            <p:cNvSpPr/>
            <p:nvPr/>
          </p:nvSpPr>
          <p:spPr>
            <a:xfrm rot="1761588">
              <a:off x="7617944" y="3072091"/>
              <a:ext cx="136117" cy="25725"/>
            </a:xfrm>
            <a:custGeom>
              <a:rect b="b" l="l" r="r" t="t"/>
              <a:pathLst>
                <a:path extrusionOk="0" fill="none" h="570"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p:nvPr/>
          </p:nvSpPr>
          <p:spPr>
            <a:xfrm rot="1761588">
              <a:off x="7582351" y="3135338"/>
              <a:ext cx="136117" cy="25770"/>
            </a:xfrm>
            <a:custGeom>
              <a:rect b="b" l="l" r="r" t="t"/>
              <a:pathLst>
                <a:path extrusionOk="0" fill="none" h="571" w="3016">
                  <a:moveTo>
                    <a:pt x="0" y="1"/>
                  </a:moveTo>
                  <a:cubicBezTo>
                    <a:pt x="0" y="1"/>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1"/>
            <p:cNvSpPr/>
            <p:nvPr/>
          </p:nvSpPr>
          <p:spPr>
            <a:xfrm rot="1761588">
              <a:off x="7546781" y="3198591"/>
              <a:ext cx="136117" cy="25725"/>
            </a:xfrm>
            <a:custGeom>
              <a:rect b="b" l="l" r="r" t="t"/>
              <a:pathLst>
                <a:path extrusionOk="0" fill="none" h="570"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1"/>
            <p:cNvSpPr/>
            <p:nvPr/>
          </p:nvSpPr>
          <p:spPr>
            <a:xfrm rot="1761588">
              <a:off x="7511211" y="3261800"/>
              <a:ext cx="136117" cy="25770"/>
            </a:xfrm>
            <a:custGeom>
              <a:rect b="b" l="l" r="r" t="t"/>
              <a:pathLst>
                <a:path extrusionOk="0" fill="none" h="571" w="3016">
                  <a:moveTo>
                    <a:pt x="0" y="0"/>
                  </a:moveTo>
                  <a:cubicBezTo>
                    <a:pt x="0" y="0"/>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1"/>
            <p:cNvSpPr/>
            <p:nvPr/>
          </p:nvSpPr>
          <p:spPr>
            <a:xfrm rot="1761588">
              <a:off x="7475630" y="3325050"/>
              <a:ext cx="136117" cy="25770"/>
            </a:xfrm>
            <a:custGeom>
              <a:rect b="b" l="l" r="r" t="t"/>
              <a:pathLst>
                <a:path extrusionOk="0" fill="none" h="571" w="3016">
                  <a:moveTo>
                    <a:pt x="0" y="1"/>
                  </a:moveTo>
                  <a:cubicBezTo>
                    <a:pt x="0" y="1"/>
                    <a:pt x="1005" y="571"/>
                    <a:pt x="3015" y="57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1"/>
            <p:cNvSpPr/>
            <p:nvPr/>
          </p:nvSpPr>
          <p:spPr>
            <a:xfrm rot="1761588">
              <a:off x="7440048" y="3388345"/>
              <a:ext cx="136117" cy="25680"/>
            </a:xfrm>
            <a:custGeom>
              <a:rect b="b" l="l" r="r" t="t"/>
              <a:pathLst>
                <a:path extrusionOk="0" fill="none" h="569" w="3016">
                  <a:moveTo>
                    <a:pt x="0" y="1"/>
                  </a:moveTo>
                  <a:cubicBezTo>
                    <a:pt x="0" y="1"/>
                    <a:pt x="1005" y="569"/>
                    <a:pt x="3015" y="569"/>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1"/>
            <p:cNvSpPr/>
            <p:nvPr/>
          </p:nvSpPr>
          <p:spPr>
            <a:xfrm rot="1761588">
              <a:off x="7404467" y="3451551"/>
              <a:ext cx="136117" cy="25770"/>
            </a:xfrm>
            <a:custGeom>
              <a:rect b="b" l="l" r="r" t="t"/>
              <a:pathLst>
                <a:path extrusionOk="0" fill="none" h="571" w="3016">
                  <a:moveTo>
                    <a:pt x="0" y="1"/>
                  </a:moveTo>
                  <a:cubicBezTo>
                    <a:pt x="0" y="1"/>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rot="1761588">
              <a:off x="7368886" y="3514846"/>
              <a:ext cx="136117" cy="25680"/>
            </a:xfrm>
            <a:custGeom>
              <a:rect b="b" l="l" r="r" t="t"/>
              <a:pathLst>
                <a:path extrusionOk="0" fill="none" h="569" w="3016">
                  <a:moveTo>
                    <a:pt x="0" y="0"/>
                  </a:moveTo>
                  <a:cubicBezTo>
                    <a:pt x="0" y="0"/>
                    <a:pt x="1005" y="569"/>
                    <a:pt x="3015" y="569"/>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1"/>
            <p:cNvSpPr/>
            <p:nvPr/>
          </p:nvSpPr>
          <p:spPr>
            <a:xfrm rot="1761588">
              <a:off x="7333304" y="3578051"/>
              <a:ext cx="136117" cy="25770"/>
            </a:xfrm>
            <a:custGeom>
              <a:rect b="b" l="l" r="r" t="t"/>
              <a:pathLst>
                <a:path extrusionOk="0" fill="none" h="571" w="3016">
                  <a:moveTo>
                    <a:pt x="0" y="1"/>
                  </a:moveTo>
                  <a:cubicBezTo>
                    <a:pt x="0" y="1"/>
                    <a:pt x="1005" y="570"/>
                    <a:pt x="3015" y="570"/>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1"/>
            <p:cNvSpPr/>
            <p:nvPr/>
          </p:nvSpPr>
          <p:spPr>
            <a:xfrm rot="1761588">
              <a:off x="7238284" y="3753910"/>
              <a:ext cx="263072" cy="63545"/>
            </a:xfrm>
            <a:custGeom>
              <a:rect b="b" l="l" r="r" t="t"/>
              <a:pathLst>
                <a:path extrusionOk="0" h="1408" w="5829">
                  <a:moveTo>
                    <a:pt x="2915" y="1"/>
                  </a:moveTo>
                  <a:cubicBezTo>
                    <a:pt x="1306" y="1"/>
                    <a:pt x="1" y="315"/>
                    <a:pt x="1" y="704"/>
                  </a:cubicBezTo>
                  <a:cubicBezTo>
                    <a:pt x="1" y="1093"/>
                    <a:pt x="1306" y="1407"/>
                    <a:pt x="2915" y="1407"/>
                  </a:cubicBezTo>
                  <a:cubicBezTo>
                    <a:pt x="4524" y="1407"/>
                    <a:pt x="5829" y="1093"/>
                    <a:pt x="5829" y="704"/>
                  </a:cubicBezTo>
                  <a:cubicBezTo>
                    <a:pt x="5829" y="315"/>
                    <a:pt x="4524" y="1"/>
                    <a:pt x="2915" y="1"/>
                  </a:cubicBezTo>
                  <a:close/>
                </a:path>
              </a:pathLst>
            </a:custGeom>
            <a:solidFill>
              <a:srgbClr val="70B0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1"/>
            <p:cNvSpPr/>
            <p:nvPr/>
          </p:nvSpPr>
          <p:spPr>
            <a:xfrm rot="1761588">
              <a:off x="7242168" y="3709918"/>
              <a:ext cx="275032" cy="110843"/>
            </a:xfrm>
            <a:custGeom>
              <a:rect b="b" l="l" r="r" t="t"/>
              <a:pathLst>
                <a:path extrusionOk="0" h="2456" w="6094">
                  <a:moveTo>
                    <a:pt x="63" y="0"/>
                  </a:moveTo>
                  <a:lnTo>
                    <a:pt x="1" y="1737"/>
                  </a:lnTo>
                  <a:cubicBezTo>
                    <a:pt x="241" y="1976"/>
                    <a:pt x="959" y="2456"/>
                    <a:pt x="3116" y="2456"/>
                  </a:cubicBezTo>
                  <a:cubicBezTo>
                    <a:pt x="5273" y="2456"/>
                    <a:pt x="6093" y="1828"/>
                    <a:pt x="6093" y="1828"/>
                  </a:cubicBezTo>
                  <a:lnTo>
                    <a:pt x="6084" y="0"/>
                  </a:lnTo>
                  <a:cubicBezTo>
                    <a:pt x="5076" y="379"/>
                    <a:pt x="4072" y="506"/>
                    <a:pt x="3180" y="506"/>
                  </a:cubicBezTo>
                  <a:cubicBezTo>
                    <a:pt x="1396" y="506"/>
                    <a:pt x="63" y="0"/>
                    <a:pt x="63" y="0"/>
                  </a:cubicBezTo>
                  <a:close/>
                </a:path>
              </a:pathLst>
            </a:cu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1"/>
            <p:cNvSpPr/>
            <p:nvPr/>
          </p:nvSpPr>
          <p:spPr>
            <a:xfrm rot="1761588">
              <a:off x="7373103" y="2782062"/>
              <a:ext cx="272098" cy="1511839"/>
            </a:xfrm>
            <a:custGeom>
              <a:rect b="b" l="l" r="r" t="t"/>
              <a:pathLst>
                <a:path extrusionOk="0" fill="none" h="33365" w="6029">
                  <a:moveTo>
                    <a:pt x="828" y="220"/>
                  </a:moveTo>
                  <a:cubicBezTo>
                    <a:pt x="87" y="459"/>
                    <a:pt x="0" y="804"/>
                    <a:pt x="0" y="804"/>
                  </a:cubicBezTo>
                  <a:lnTo>
                    <a:pt x="0" y="25526"/>
                  </a:lnTo>
                  <a:lnTo>
                    <a:pt x="1809" y="32159"/>
                  </a:lnTo>
                  <a:cubicBezTo>
                    <a:pt x="1809" y="32159"/>
                    <a:pt x="2009" y="33364"/>
                    <a:pt x="3015" y="33364"/>
                  </a:cubicBezTo>
                  <a:cubicBezTo>
                    <a:pt x="4020" y="33364"/>
                    <a:pt x="4221" y="31958"/>
                    <a:pt x="4221" y="31958"/>
                  </a:cubicBezTo>
                  <a:lnTo>
                    <a:pt x="6029" y="25526"/>
                  </a:lnTo>
                  <a:lnTo>
                    <a:pt x="6029" y="804"/>
                  </a:lnTo>
                  <a:cubicBezTo>
                    <a:pt x="6029" y="804"/>
                    <a:pt x="5828" y="0"/>
                    <a:pt x="2612" y="0"/>
                  </a:cubicBezTo>
                  <a:cubicBezTo>
                    <a:pt x="2342" y="0"/>
                    <a:pt x="2098" y="11"/>
                    <a:pt x="1881" y="29"/>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1"/>
            <p:cNvSpPr/>
            <p:nvPr/>
          </p:nvSpPr>
          <p:spPr>
            <a:xfrm rot="1761588">
              <a:off x="7709648" y="2912488"/>
              <a:ext cx="272098" cy="54519"/>
            </a:xfrm>
            <a:custGeom>
              <a:rect b="b" l="l" r="r" t="t"/>
              <a:pathLst>
                <a:path extrusionOk="0" fill="none" h="1208" w="6029">
                  <a:moveTo>
                    <a:pt x="0" y="1"/>
                  </a:moveTo>
                  <a:cubicBezTo>
                    <a:pt x="402" y="1007"/>
                    <a:pt x="5225" y="1208"/>
                    <a:pt x="6029" y="1"/>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1"/>
            <p:cNvSpPr/>
            <p:nvPr/>
          </p:nvSpPr>
          <p:spPr>
            <a:xfrm rot="1788324">
              <a:off x="7691337" y="2943698"/>
              <a:ext cx="272514" cy="60211"/>
            </a:xfrm>
            <a:custGeom>
              <a:rect b="b" l="l" r="r" t="t"/>
              <a:pathLst>
                <a:path extrusionOk="0" fill="none" h="1408" w="6433">
                  <a:moveTo>
                    <a:pt x="6432" y="1"/>
                  </a:moveTo>
                  <a:cubicBezTo>
                    <a:pt x="6432" y="1"/>
                    <a:pt x="4824" y="1407"/>
                    <a:pt x="0" y="80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1"/>
            <p:cNvSpPr/>
            <p:nvPr/>
          </p:nvSpPr>
          <p:spPr>
            <a:xfrm rot="1788324">
              <a:off x="7672644" y="2981852"/>
              <a:ext cx="272514" cy="51573"/>
            </a:xfrm>
            <a:custGeom>
              <a:rect b="b" l="l" r="r" t="t"/>
              <a:pathLst>
                <a:path extrusionOk="0" fill="none" h="1206" w="6433">
                  <a:moveTo>
                    <a:pt x="6432" y="0"/>
                  </a:moveTo>
                  <a:cubicBezTo>
                    <a:pt x="6432" y="0"/>
                    <a:pt x="4824" y="1206"/>
                    <a:pt x="0" y="804"/>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1"/>
            <p:cNvSpPr/>
            <p:nvPr/>
          </p:nvSpPr>
          <p:spPr>
            <a:xfrm rot="1761588">
              <a:off x="7917005" y="2618890"/>
              <a:ext cx="399189" cy="307662"/>
            </a:xfrm>
            <a:custGeom>
              <a:rect b="b" l="l" r="r" t="t"/>
              <a:pathLst>
                <a:path extrusionOk="0" h="6817" w="8845">
                  <a:moveTo>
                    <a:pt x="2468" y="0"/>
                  </a:moveTo>
                  <a:cubicBezTo>
                    <a:pt x="1774" y="0"/>
                    <a:pt x="1609" y="332"/>
                    <a:pt x="1609" y="332"/>
                  </a:cubicBezTo>
                  <a:lnTo>
                    <a:pt x="0" y="3146"/>
                  </a:lnTo>
                  <a:cubicBezTo>
                    <a:pt x="0" y="3146"/>
                    <a:pt x="168" y="4203"/>
                    <a:pt x="2614" y="5758"/>
                  </a:cubicBezTo>
                  <a:cubicBezTo>
                    <a:pt x="4021" y="6654"/>
                    <a:pt x="5184" y="6817"/>
                    <a:pt x="5843" y="6817"/>
                  </a:cubicBezTo>
                  <a:cubicBezTo>
                    <a:pt x="6220" y="6817"/>
                    <a:pt x="6432" y="6764"/>
                    <a:pt x="6432" y="6764"/>
                  </a:cubicBezTo>
                  <a:lnTo>
                    <a:pt x="8041" y="4151"/>
                  </a:lnTo>
                  <a:cubicBezTo>
                    <a:pt x="8041" y="4151"/>
                    <a:pt x="8844" y="2945"/>
                    <a:pt x="5628" y="1136"/>
                  </a:cubicBezTo>
                  <a:cubicBezTo>
                    <a:pt x="4039" y="241"/>
                    <a:pt x="3061" y="0"/>
                    <a:pt x="2468" y="0"/>
                  </a:cubicBezTo>
                  <a:close/>
                </a:path>
              </a:pathLst>
            </a:custGeom>
            <a:solidFill>
              <a:schemeClr val="accen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1"/>
            <p:cNvSpPr/>
            <p:nvPr/>
          </p:nvSpPr>
          <p:spPr>
            <a:xfrm rot="1761588">
              <a:off x="7991746" y="2638017"/>
              <a:ext cx="317772" cy="198489"/>
            </a:xfrm>
            <a:custGeom>
              <a:rect b="b" l="l" r="r" t="t"/>
              <a:pathLst>
                <a:path extrusionOk="0" fill="none" h="4398" w="7041">
                  <a:moveTo>
                    <a:pt x="619" y="1"/>
                  </a:moveTo>
                  <a:cubicBezTo>
                    <a:pt x="619" y="1"/>
                    <a:pt x="0" y="630"/>
                    <a:pt x="3047" y="2589"/>
                  </a:cubicBezTo>
                  <a:cubicBezTo>
                    <a:pt x="5861" y="4398"/>
                    <a:pt x="7040" y="3724"/>
                    <a:pt x="6953" y="3558"/>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1"/>
            <p:cNvSpPr/>
            <p:nvPr/>
          </p:nvSpPr>
          <p:spPr>
            <a:xfrm rot="1761588">
              <a:off x="8053223" y="2643840"/>
              <a:ext cx="226786" cy="172358"/>
            </a:xfrm>
            <a:custGeom>
              <a:rect b="b" l="l" r="r" t="t"/>
              <a:pathLst>
                <a:path extrusionOk="0" fill="none" h="3819" w="5025">
                  <a:moveTo>
                    <a:pt x="1" y="402"/>
                  </a:moveTo>
                  <a:cubicBezTo>
                    <a:pt x="1" y="402"/>
                    <a:pt x="603" y="0"/>
                    <a:pt x="2815" y="1206"/>
                  </a:cubicBezTo>
                  <a:cubicBezTo>
                    <a:pt x="5025" y="2411"/>
                    <a:pt x="5025" y="3216"/>
                    <a:pt x="5025" y="3216"/>
                  </a:cubicBezTo>
                  <a:cubicBezTo>
                    <a:pt x="5025" y="3216"/>
                    <a:pt x="4422" y="3819"/>
                    <a:pt x="2212" y="2411"/>
                  </a:cubicBezTo>
                  <a:cubicBezTo>
                    <a:pt x="1" y="1005"/>
                    <a:pt x="1" y="402"/>
                    <a:pt x="1" y="402"/>
                  </a:cubicBezTo>
                  <a:close/>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1"/>
            <p:cNvSpPr/>
            <p:nvPr/>
          </p:nvSpPr>
          <p:spPr>
            <a:xfrm rot="1761588">
              <a:off x="8062301" y="2669096"/>
              <a:ext cx="200384" cy="123525"/>
            </a:xfrm>
            <a:custGeom>
              <a:rect b="b" l="l" r="r" t="t"/>
              <a:pathLst>
                <a:path extrusionOk="0" fill="none" h="2737" w="4440">
                  <a:moveTo>
                    <a:pt x="1" y="211"/>
                  </a:moveTo>
                  <a:cubicBezTo>
                    <a:pt x="582" y="1"/>
                    <a:pt x="3597" y="1206"/>
                    <a:pt x="4440" y="2737"/>
                  </a:cubicBez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1"/>
            <p:cNvSpPr/>
            <p:nvPr/>
          </p:nvSpPr>
          <p:spPr>
            <a:xfrm rot="1761588">
              <a:off x="7236082" y="3761231"/>
              <a:ext cx="263072" cy="56730"/>
            </a:xfrm>
            <a:custGeom>
              <a:rect b="b" l="l" r="r" t="t"/>
              <a:pathLst>
                <a:path extrusionOk="0" h="1257" w="5829">
                  <a:moveTo>
                    <a:pt x="2915" y="1"/>
                  </a:moveTo>
                  <a:cubicBezTo>
                    <a:pt x="1306" y="1"/>
                    <a:pt x="1" y="282"/>
                    <a:pt x="1" y="628"/>
                  </a:cubicBezTo>
                  <a:cubicBezTo>
                    <a:pt x="1" y="976"/>
                    <a:pt x="1306" y="1257"/>
                    <a:pt x="2915" y="1257"/>
                  </a:cubicBezTo>
                  <a:cubicBezTo>
                    <a:pt x="4524" y="1257"/>
                    <a:pt x="5829" y="976"/>
                    <a:pt x="5829" y="628"/>
                  </a:cubicBezTo>
                  <a:cubicBezTo>
                    <a:pt x="5829" y="282"/>
                    <a:pt x="4524" y="1"/>
                    <a:pt x="2915" y="1"/>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41"/>
          <p:cNvSpPr/>
          <p:nvPr/>
        </p:nvSpPr>
        <p:spPr>
          <a:xfrm>
            <a:off x="7604391" y="563540"/>
            <a:ext cx="818255" cy="778184"/>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1"/>
          <p:cNvSpPr/>
          <p:nvPr/>
        </p:nvSpPr>
        <p:spPr>
          <a:xfrm>
            <a:off x="6524723" y="1849501"/>
            <a:ext cx="754096" cy="851482"/>
          </a:xfrm>
          <a:custGeom>
            <a:rect b="b" l="l" r="r" t="t"/>
            <a:pathLst>
              <a:path extrusionOk="0" h="18632" w="16501">
                <a:moveTo>
                  <a:pt x="6075" y="1"/>
                </a:moveTo>
                <a:cubicBezTo>
                  <a:pt x="5555" y="1"/>
                  <a:pt x="5094" y="336"/>
                  <a:pt x="4920" y="1196"/>
                </a:cubicBezTo>
                <a:cubicBezTo>
                  <a:pt x="4824" y="1673"/>
                  <a:pt x="4897" y="2165"/>
                  <a:pt x="4916" y="2651"/>
                </a:cubicBezTo>
                <a:cubicBezTo>
                  <a:pt x="4982" y="4400"/>
                  <a:pt x="4345" y="6178"/>
                  <a:pt x="3000" y="7309"/>
                </a:cubicBezTo>
                <a:cubicBezTo>
                  <a:pt x="2346" y="7859"/>
                  <a:pt x="0" y="8827"/>
                  <a:pt x="386" y="9984"/>
                </a:cubicBezTo>
                <a:lnTo>
                  <a:pt x="3090" y="18022"/>
                </a:lnTo>
                <a:cubicBezTo>
                  <a:pt x="3215" y="18395"/>
                  <a:pt x="3563" y="18632"/>
                  <a:pt x="3937" y="18632"/>
                </a:cubicBezTo>
                <a:cubicBezTo>
                  <a:pt x="4029" y="18632"/>
                  <a:pt x="4123" y="18617"/>
                  <a:pt x="4216" y="18587"/>
                </a:cubicBezTo>
                <a:cubicBezTo>
                  <a:pt x="7937" y="17368"/>
                  <a:pt x="11663" y="16171"/>
                  <a:pt x="15374" y="14923"/>
                </a:cubicBezTo>
                <a:cubicBezTo>
                  <a:pt x="16072" y="14688"/>
                  <a:pt x="16500" y="13944"/>
                  <a:pt x="16286" y="13240"/>
                </a:cubicBezTo>
                <a:cubicBezTo>
                  <a:pt x="16109" y="12656"/>
                  <a:pt x="15575" y="12284"/>
                  <a:pt x="15000" y="12284"/>
                </a:cubicBezTo>
                <a:cubicBezTo>
                  <a:pt x="14858" y="12284"/>
                  <a:pt x="14713" y="12307"/>
                  <a:pt x="14570" y="12355"/>
                </a:cubicBezTo>
                <a:cubicBezTo>
                  <a:pt x="15275" y="12117"/>
                  <a:pt x="15653" y="11355"/>
                  <a:pt x="15416" y="10651"/>
                </a:cubicBezTo>
                <a:cubicBezTo>
                  <a:pt x="15227" y="10089"/>
                  <a:pt x="14703" y="9734"/>
                  <a:pt x="14142" y="9734"/>
                </a:cubicBezTo>
                <a:cubicBezTo>
                  <a:pt x="13999" y="9734"/>
                  <a:pt x="13855" y="9756"/>
                  <a:pt x="13712" y="9804"/>
                </a:cubicBezTo>
                <a:cubicBezTo>
                  <a:pt x="14417" y="9567"/>
                  <a:pt x="14795" y="8805"/>
                  <a:pt x="14558" y="8100"/>
                </a:cubicBezTo>
                <a:cubicBezTo>
                  <a:pt x="14372" y="7545"/>
                  <a:pt x="13856" y="7194"/>
                  <a:pt x="13302" y="7185"/>
                </a:cubicBezTo>
                <a:cubicBezTo>
                  <a:pt x="13778" y="6813"/>
                  <a:pt x="13970" y="6145"/>
                  <a:pt x="13690" y="5548"/>
                </a:cubicBezTo>
                <a:cubicBezTo>
                  <a:pt x="13464" y="5067"/>
                  <a:pt x="12971" y="4791"/>
                  <a:pt x="12457" y="4791"/>
                </a:cubicBezTo>
                <a:cubicBezTo>
                  <a:pt x="12305" y="4791"/>
                  <a:pt x="12150" y="4815"/>
                  <a:pt x="12001" y="4865"/>
                </a:cubicBezTo>
                <a:lnTo>
                  <a:pt x="7880" y="6252"/>
                </a:lnTo>
                <a:cubicBezTo>
                  <a:pt x="7852" y="6261"/>
                  <a:pt x="7825" y="6265"/>
                  <a:pt x="7799" y="6265"/>
                </a:cubicBezTo>
                <a:cubicBezTo>
                  <a:pt x="7637" y="6265"/>
                  <a:pt x="7508" y="6104"/>
                  <a:pt x="7567" y="5935"/>
                </a:cubicBezTo>
                <a:cubicBezTo>
                  <a:pt x="8119" y="4347"/>
                  <a:pt x="8282" y="3902"/>
                  <a:pt x="8077" y="1790"/>
                </a:cubicBezTo>
                <a:cubicBezTo>
                  <a:pt x="7873" y="848"/>
                  <a:pt x="6900" y="1"/>
                  <a:pt x="6075"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1"/>
          <p:cNvSpPr/>
          <p:nvPr/>
        </p:nvSpPr>
        <p:spPr>
          <a:xfrm>
            <a:off x="721354" y="563540"/>
            <a:ext cx="818258" cy="815667"/>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8" name="Google Shape;658;p41"/>
          <p:cNvGrpSpPr/>
          <p:nvPr/>
        </p:nvGrpSpPr>
        <p:grpSpPr>
          <a:xfrm>
            <a:off x="672200" y="1171565"/>
            <a:ext cx="7823438" cy="3769880"/>
            <a:chOff x="713238" y="534990"/>
            <a:chExt cx="7823438" cy="3769880"/>
          </a:xfrm>
        </p:grpSpPr>
        <p:grpSp>
          <p:nvGrpSpPr>
            <p:cNvPr id="659" name="Google Shape;659;p41"/>
            <p:cNvGrpSpPr/>
            <p:nvPr/>
          </p:nvGrpSpPr>
          <p:grpSpPr>
            <a:xfrm>
              <a:off x="6828300" y="965390"/>
              <a:ext cx="389750" cy="385750"/>
              <a:chOff x="3382475" y="1831100"/>
              <a:chExt cx="389750" cy="385750"/>
            </a:xfrm>
          </p:grpSpPr>
          <p:sp>
            <p:nvSpPr>
              <p:cNvPr id="660" name="Google Shape;660;p41"/>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1"/>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1"/>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1"/>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41"/>
            <p:cNvGrpSpPr/>
            <p:nvPr/>
          </p:nvGrpSpPr>
          <p:grpSpPr>
            <a:xfrm>
              <a:off x="3060575" y="534990"/>
              <a:ext cx="389750" cy="385750"/>
              <a:chOff x="3382475" y="1831100"/>
              <a:chExt cx="389750" cy="385750"/>
            </a:xfrm>
          </p:grpSpPr>
          <p:sp>
            <p:nvSpPr>
              <p:cNvPr id="665" name="Google Shape;665;p41"/>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1"/>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1"/>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1"/>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p41"/>
            <p:cNvGrpSpPr/>
            <p:nvPr/>
          </p:nvGrpSpPr>
          <p:grpSpPr>
            <a:xfrm>
              <a:off x="2670819" y="3919120"/>
              <a:ext cx="389750" cy="385750"/>
              <a:chOff x="3382475" y="1831100"/>
              <a:chExt cx="389750" cy="385750"/>
            </a:xfrm>
          </p:grpSpPr>
          <p:sp>
            <p:nvSpPr>
              <p:cNvPr id="670" name="Google Shape;670;p41"/>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1"/>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1"/>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1"/>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41"/>
            <p:cNvGrpSpPr/>
            <p:nvPr/>
          </p:nvGrpSpPr>
          <p:grpSpPr>
            <a:xfrm>
              <a:off x="713238" y="2646425"/>
              <a:ext cx="389750" cy="385750"/>
              <a:chOff x="3382475" y="1831100"/>
              <a:chExt cx="389750" cy="385750"/>
            </a:xfrm>
          </p:grpSpPr>
          <p:sp>
            <p:nvSpPr>
              <p:cNvPr id="675" name="Google Shape;675;p41"/>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1"/>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1"/>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1"/>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41"/>
            <p:cNvGrpSpPr/>
            <p:nvPr/>
          </p:nvGrpSpPr>
          <p:grpSpPr>
            <a:xfrm>
              <a:off x="6083431" y="3919120"/>
              <a:ext cx="389750" cy="385750"/>
              <a:chOff x="3382475" y="1831100"/>
              <a:chExt cx="389750" cy="385750"/>
            </a:xfrm>
          </p:grpSpPr>
          <p:sp>
            <p:nvSpPr>
              <p:cNvPr id="680" name="Google Shape;680;p41"/>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1"/>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1"/>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1"/>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41"/>
            <p:cNvGrpSpPr/>
            <p:nvPr/>
          </p:nvGrpSpPr>
          <p:grpSpPr>
            <a:xfrm>
              <a:off x="8146925" y="3413165"/>
              <a:ext cx="389750" cy="385750"/>
              <a:chOff x="3382475" y="1831100"/>
              <a:chExt cx="389750" cy="385750"/>
            </a:xfrm>
          </p:grpSpPr>
          <p:sp>
            <p:nvSpPr>
              <p:cNvPr id="685" name="Google Shape;685;p41"/>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1"/>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1"/>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1"/>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42"/>
          <p:cNvSpPr txBox="1"/>
          <p:nvPr>
            <p:ph idx="1" type="subTitle"/>
          </p:nvPr>
        </p:nvSpPr>
        <p:spPr>
          <a:xfrm>
            <a:off x="717550" y="2151300"/>
            <a:ext cx="3447300" cy="43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Focus</a:t>
            </a:r>
            <a:endParaRPr/>
          </a:p>
        </p:txBody>
      </p:sp>
      <p:sp>
        <p:nvSpPr>
          <p:cNvPr id="694" name="Google Shape;694;p42"/>
          <p:cNvSpPr txBox="1"/>
          <p:nvPr>
            <p:ph idx="2" type="subTitle"/>
          </p:nvPr>
        </p:nvSpPr>
        <p:spPr>
          <a:xfrm>
            <a:off x="717550" y="2524900"/>
            <a:ext cx="3447300" cy="3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Microarray data analysis</a:t>
            </a:r>
            <a:endParaRPr/>
          </a:p>
        </p:txBody>
      </p:sp>
      <p:sp>
        <p:nvSpPr>
          <p:cNvPr id="695" name="Google Shape;695;p42"/>
          <p:cNvSpPr txBox="1"/>
          <p:nvPr>
            <p:ph idx="3" type="subTitle"/>
          </p:nvPr>
        </p:nvSpPr>
        <p:spPr>
          <a:xfrm>
            <a:off x="715100" y="3856000"/>
            <a:ext cx="3447300" cy="43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Techniques</a:t>
            </a:r>
            <a:endParaRPr/>
          </a:p>
        </p:txBody>
      </p:sp>
      <p:sp>
        <p:nvSpPr>
          <p:cNvPr id="696" name="Google Shape;696;p42"/>
          <p:cNvSpPr txBox="1"/>
          <p:nvPr>
            <p:ph idx="4" type="subTitle"/>
          </p:nvPr>
        </p:nvSpPr>
        <p:spPr>
          <a:xfrm>
            <a:off x="715100" y="4229600"/>
            <a:ext cx="3447300" cy="3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RMA Normalization &amp; Plot Charts</a:t>
            </a:r>
            <a:endParaRPr/>
          </a:p>
        </p:txBody>
      </p:sp>
      <p:sp>
        <p:nvSpPr>
          <p:cNvPr id="697" name="Google Shape;697;p42"/>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Abstract</a:t>
            </a:r>
            <a:endParaRPr/>
          </a:p>
        </p:txBody>
      </p:sp>
      <p:sp>
        <p:nvSpPr>
          <p:cNvPr id="698" name="Google Shape;698;p42"/>
          <p:cNvSpPr txBox="1"/>
          <p:nvPr>
            <p:ph idx="5" type="subTitle"/>
          </p:nvPr>
        </p:nvSpPr>
        <p:spPr>
          <a:xfrm>
            <a:off x="4979150" y="2151300"/>
            <a:ext cx="3447300" cy="43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Methodology</a:t>
            </a:r>
            <a:endParaRPr/>
          </a:p>
        </p:txBody>
      </p:sp>
      <p:sp>
        <p:nvSpPr>
          <p:cNvPr id="699" name="Google Shape;699;p42"/>
          <p:cNvSpPr txBox="1"/>
          <p:nvPr>
            <p:ph idx="6" type="subTitle"/>
          </p:nvPr>
        </p:nvSpPr>
        <p:spPr>
          <a:xfrm>
            <a:off x="4979150" y="2573925"/>
            <a:ext cx="34473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Fold Changes (Up &amp; Down Regulated Genes)</a:t>
            </a:r>
            <a:endParaRPr/>
          </a:p>
        </p:txBody>
      </p:sp>
      <p:sp>
        <p:nvSpPr>
          <p:cNvPr id="700" name="Google Shape;700;p42"/>
          <p:cNvSpPr txBox="1"/>
          <p:nvPr>
            <p:ph idx="7" type="subTitle"/>
          </p:nvPr>
        </p:nvSpPr>
        <p:spPr>
          <a:xfrm>
            <a:off x="4976700" y="3856000"/>
            <a:ext cx="3447300" cy="43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Objective</a:t>
            </a:r>
            <a:endParaRPr/>
          </a:p>
        </p:txBody>
      </p:sp>
      <p:sp>
        <p:nvSpPr>
          <p:cNvPr id="701" name="Google Shape;701;p42"/>
          <p:cNvSpPr txBox="1"/>
          <p:nvPr>
            <p:ph idx="8" type="subTitle"/>
          </p:nvPr>
        </p:nvSpPr>
        <p:spPr>
          <a:xfrm>
            <a:off x="4976700" y="4229600"/>
            <a:ext cx="3447300" cy="378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Correlation in Gene Expression</a:t>
            </a:r>
            <a:endParaRPr/>
          </a:p>
        </p:txBody>
      </p:sp>
      <p:sp>
        <p:nvSpPr>
          <p:cNvPr id="702" name="Google Shape;702;p42"/>
          <p:cNvSpPr/>
          <p:nvPr/>
        </p:nvSpPr>
        <p:spPr>
          <a:xfrm>
            <a:off x="1642750" y="1349450"/>
            <a:ext cx="1596900" cy="802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 name="Google Shape;703;p42"/>
          <p:cNvSpPr/>
          <p:nvPr/>
        </p:nvSpPr>
        <p:spPr>
          <a:xfrm>
            <a:off x="1640300" y="3053500"/>
            <a:ext cx="1596900" cy="802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 name="Google Shape;704;p42"/>
          <p:cNvSpPr/>
          <p:nvPr/>
        </p:nvSpPr>
        <p:spPr>
          <a:xfrm>
            <a:off x="5904350" y="1349450"/>
            <a:ext cx="1596900" cy="802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p42"/>
          <p:cNvSpPr/>
          <p:nvPr/>
        </p:nvSpPr>
        <p:spPr>
          <a:xfrm>
            <a:off x="5901900" y="3053500"/>
            <a:ext cx="1596900" cy="802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06" name="Google Shape;706;p42"/>
          <p:cNvGrpSpPr/>
          <p:nvPr/>
        </p:nvGrpSpPr>
        <p:grpSpPr>
          <a:xfrm flipH="1">
            <a:off x="8678599" y="392225"/>
            <a:ext cx="389750" cy="385750"/>
            <a:chOff x="3382475" y="1831100"/>
            <a:chExt cx="389750" cy="385750"/>
          </a:xfrm>
        </p:grpSpPr>
        <p:sp>
          <p:nvSpPr>
            <p:cNvPr id="707" name="Google Shape;707;p42"/>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2"/>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2"/>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2"/>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1" name="Google Shape;711;p42"/>
          <p:cNvSpPr/>
          <p:nvPr/>
        </p:nvSpPr>
        <p:spPr>
          <a:xfrm>
            <a:off x="119218" y="4661593"/>
            <a:ext cx="389781" cy="378925"/>
          </a:xfrm>
          <a:custGeom>
            <a:rect b="b" l="l" r="r" t="t"/>
            <a:pathLst>
              <a:path extrusionOk="0" h="31168" w="31270">
                <a:moveTo>
                  <a:pt x="16437" y="1"/>
                </a:moveTo>
                <a:cubicBezTo>
                  <a:pt x="14517" y="1"/>
                  <a:pt x="12785" y="2199"/>
                  <a:pt x="12075" y="5286"/>
                </a:cubicBezTo>
                <a:cubicBezTo>
                  <a:pt x="10453" y="4004"/>
                  <a:pt x="8727" y="3293"/>
                  <a:pt x="7310" y="3293"/>
                </a:cubicBezTo>
                <a:cubicBezTo>
                  <a:pt x="6515" y="3293"/>
                  <a:pt x="5817" y="3516"/>
                  <a:pt x="5289" y="3989"/>
                </a:cubicBezTo>
                <a:cubicBezTo>
                  <a:pt x="3827" y="5296"/>
                  <a:pt x="4113" y="8106"/>
                  <a:pt x="5795" y="10834"/>
                </a:cubicBezTo>
                <a:cubicBezTo>
                  <a:pt x="2605" y="11216"/>
                  <a:pt x="220" y="12749"/>
                  <a:pt x="110" y="14710"/>
                </a:cubicBezTo>
                <a:cubicBezTo>
                  <a:pt x="0" y="16683"/>
                  <a:pt x="2221" y="18481"/>
                  <a:pt x="5374" y="19209"/>
                </a:cubicBezTo>
                <a:cubicBezTo>
                  <a:pt x="3357" y="21748"/>
                  <a:pt x="2736" y="24546"/>
                  <a:pt x="4055" y="26022"/>
                </a:cubicBezTo>
                <a:cubicBezTo>
                  <a:pt x="4627" y="26662"/>
                  <a:pt x="5488" y="26967"/>
                  <a:pt x="6502" y="26967"/>
                </a:cubicBezTo>
                <a:cubicBezTo>
                  <a:pt x="7819" y="26967"/>
                  <a:pt x="9395" y="26454"/>
                  <a:pt x="10942" y="25491"/>
                </a:cubicBezTo>
                <a:cubicBezTo>
                  <a:pt x="11327" y="28674"/>
                  <a:pt x="12858" y="31053"/>
                  <a:pt x="14817" y="31163"/>
                </a:cubicBezTo>
                <a:cubicBezTo>
                  <a:pt x="14864" y="31166"/>
                  <a:pt x="14911" y="31167"/>
                  <a:pt x="14958" y="31167"/>
                </a:cubicBezTo>
                <a:cubicBezTo>
                  <a:pt x="16867" y="31167"/>
                  <a:pt x="18591" y="28994"/>
                  <a:pt x="19308" y="25936"/>
                </a:cubicBezTo>
                <a:cubicBezTo>
                  <a:pt x="20909" y="27180"/>
                  <a:pt x="22602" y="27870"/>
                  <a:pt x="23997" y="27870"/>
                </a:cubicBezTo>
                <a:cubicBezTo>
                  <a:pt x="24791" y="27870"/>
                  <a:pt x="25488" y="27646"/>
                  <a:pt x="26015" y="27174"/>
                </a:cubicBezTo>
                <a:cubicBezTo>
                  <a:pt x="27478" y="25866"/>
                  <a:pt x="27191" y="23052"/>
                  <a:pt x="25506" y="20322"/>
                </a:cubicBezTo>
                <a:cubicBezTo>
                  <a:pt x="28680" y="19934"/>
                  <a:pt x="31051" y="18406"/>
                  <a:pt x="31161" y="16450"/>
                </a:cubicBezTo>
                <a:cubicBezTo>
                  <a:pt x="31270" y="14511"/>
                  <a:pt x="29124" y="12744"/>
                  <a:pt x="26057" y="11992"/>
                </a:cubicBezTo>
                <a:cubicBezTo>
                  <a:pt x="28040" y="9467"/>
                  <a:pt x="28641" y="6699"/>
                  <a:pt x="27332" y="5234"/>
                </a:cubicBezTo>
                <a:cubicBezTo>
                  <a:pt x="26760" y="4594"/>
                  <a:pt x="25900" y="4289"/>
                  <a:pt x="24885" y="4289"/>
                </a:cubicBezTo>
                <a:cubicBezTo>
                  <a:pt x="23573" y="4289"/>
                  <a:pt x="22003" y="4798"/>
                  <a:pt x="20462" y="5754"/>
                </a:cubicBezTo>
                <a:cubicBezTo>
                  <a:pt x="20093" y="2531"/>
                  <a:pt x="18554" y="115"/>
                  <a:pt x="16578" y="5"/>
                </a:cubicBezTo>
                <a:cubicBezTo>
                  <a:pt x="16531" y="2"/>
                  <a:pt x="16484" y="1"/>
                  <a:pt x="16437"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43"/>
          <p:cNvSpPr/>
          <p:nvPr/>
        </p:nvSpPr>
        <p:spPr>
          <a:xfrm>
            <a:off x="705300" y="1252513"/>
            <a:ext cx="2247000" cy="13032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3"/>
          <p:cNvSpPr txBox="1"/>
          <p:nvPr>
            <p:ph type="title"/>
          </p:nvPr>
        </p:nvSpPr>
        <p:spPr>
          <a:xfrm>
            <a:off x="715100" y="2383225"/>
            <a:ext cx="5396700" cy="146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Literature Review</a:t>
            </a:r>
            <a:endParaRPr sz="3800"/>
          </a:p>
        </p:txBody>
      </p:sp>
      <p:sp>
        <p:nvSpPr>
          <p:cNvPr id="718" name="Google Shape;718;p43"/>
          <p:cNvSpPr txBox="1"/>
          <p:nvPr>
            <p:ph idx="2" type="title"/>
          </p:nvPr>
        </p:nvSpPr>
        <p:spPr>
          <a:xfrm>
            <a:off x="902100" y="1195350"/>
            <a:ext cx="1853400" cy="120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cxnSp>
        <p:nvCxnSpPr>
          <p:cNvPr id="719" name="Google Shape;719;p43"/>
          <p:cNvCxnSpPr/>
          <p:nvPr/>
        </p:nvCxnSpPr>
        <p:spPr>
          <a:xfrm>
            <a:off x="779575" y="3402900"/>
            <a:ext cx="2819400" cy="6900"/>
          </a:xfrm>
          <a:prstGeom prst="straightConnector1">
            <a:avLst/>
          </a:prstGeom>
          <a:noFill/>
          <a:ln cap="flat" cmpd="sng" w="19050">
            <a:solidFill>
              <a:schemeClr val="accent3"/>
            </a:solidFill>
            <a:prstDash val="solid"/>
            <a:round/>
            <a:headEnd len="med" w="med" type="none"/>
            <a:tailEnd len="med" w="med" type="none"/>
          </a:ln>
        </p:spPr>
      </p:cxnSp>
      <p:sp>
        <p:nvSpPr>
          <p:cNvPr id="720" name="Google Shape;720;p43"/>
          <p:cNvSpPr/>
          <p:nvPr/>
        </p:nvSpPr>
        <p:spPr>
          <a:xfrm>
            <a:off x="5168476" y="797140"/>
            <a:ext cx="880911" cy="837772"/>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1" name="Google Shape;721;p43"/>
          <p:cNvGrpSpPr/>
          <p:nvPr/>
        </p:nvGrpSpPr>
        <p:grpSpPr>
          <a:xfrm>
            <a:off x="4571991" y="378312"/>
            <a:ext cx="4272302" cy="3884376"/>
            <a:chOff x="4182266" y="585624"/>
            <a:chExt cx="4272302" cy="3884376"/>
          </a:xfrm>
        </p:grpSpPr>
        <p:grpSp>
          <p:nvGrpSpPr>
            <p:cNvPr id="722" name="Google Shape;722;p43"/>
            <p:cNvGrpSpPr/>
            <p:nvPr/>
          </p:nvGrpSpPr>
          <p:grpSpPr>
            <a:xfrm>
              <a:off x="5751116" y="4084250"/>
              <a:ext cx="389750" cy="385750"/>
              <a:chOff x="3382475" y="1831100"/>
              <a:chExt cx="389750" cy="385750"/>
            </a:xfrm>
          </p:grpSpPr>
          <p:sp>
            <p:nvSpPr>
              <p:cNvPr id="723" name="Google Shape;723;p4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 name="Google Shape;727;p43"/>
            <p:cNvGrpSpPr/>
            <p:nvPr/>
          </p:nvGrpSpPr>
          <p:grpSpPr>
            <a:xfrm rot="10800000">
              <a:off x="8064818" y="585624"/>
              <a:ext cx="389750" cy="385750"/>
              <a:chOff x="3382475" y="1831100"/>
              <a:chExt cx="389750" cy="385750"/>
            </a:xfrm>
          </p:grpSpPr>
          <p:sp>
            <p:nvSpPr>
              <p:cNvPr id="728" name="Google Shape;728;p4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43"/>
            <p:cNvGrpSpPr/>
            <p:nvPr/>
          </p:nvGrpSpPr>
          <p:grpSpPr>
            <a:xfrm>
              <a:off x="4182266" y="2378863"/>
              <a:ext cx="389750" cy="385750"/>
              <a:chOff x="3382475" y="1831100"/>
              <a:chExt cx="389750" cy="385750"/>
            </a:xfrm>
          </p:grpSpPr>
          <p:sp>
            <p:nvSpPr>
              <p:cNvPr id="733" name="Google Shape;733;p43"/>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3"/>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3"/>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3"/>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7FD"/>
        </a:solidFill>
      </p:bgPr>
    </p:bg>
    <p:spTree>
      <p:nvGrpSpPr>
        <p:cNvPr id="740" name="Shape 740"/>
        <p:cNvGrpSpPr/>
        <p:nvPr/>
      </p:nvGrpSpPr>
      <p:grpSpPr>
        <a:xfrm>
          <a:off x="0" y="0"/>
          <a:ext cx="0" cy="0"/>
          <a:chOff x="0" y="0"/>
          <a:chExt cx="0" cy="0"/>
        </a:xfrm>
      </p:grpSpPr>
      <p:sp>
        <p:nvSpPr>
          <p:cNvPr id="741" name="Google Shape;741;p44"/>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Literature Review</a:t>
            </a:r>
            <a:endParaRPr/>
          </a:p>
        </p:txBody>
      </p:sp>
      <p:grpSp>
        <p:nvGrpSpPr>
          <p:cNvPr id="742" name="Google Shape;742;p44"/>
          <p:cNvGrpSpPr/>
          <p:nvPr/>
        </p:nvGrpSpPr>
        <p:grpSpPr>
          <a:xfrm>
            <a:off x="7180529" y="1362434"/>
            <a:ext cx="880927" cy="880985"/>
            <a:chOff x="1322675" y="613125"/>
            <a:chExt cx="570475" cy="570475"/>
          </a:xfrm>
        </p:grpSpPr>
        <p:sp>
          <p:nvSpPr>
            <p:cNvPr id="743" name="Google Shape;743;p44"/>
            <p:cNvSpPr/>
            <p:nvPr/>
          </p:nvSpPr>
          <p:spPr>
            <a:xfrm>
              <a:off x="1322675" y="613125"/>
              <a:ext cx="570475" cy="570475"/>
            </a:xfrm>
            <a:custGeom>
              <a:rect b="b" l="l" r="r" t="t"/>
              <a:pathLst>
                <a:path extrusionOk="0" h="22819" w="22819">
                  <a:moveTo>
                    <a:pt x="11410" y="0"/>
                  </a:moveTo>
                  <a:cubicBezTo>
                    <a:pt x="8383" y="0"/>
                    <a:pt x="5482" y="1202"/>
                    <a:pt x="3342" y="3341"/>
                  </a:cubicBezTo>
                  <a:cubicBezTo>
                    <a:pt x="1202" y="5482"/>
                    <a:pt x="0" y="8383"/>
                    <a:pt x="0" y="11409"/>
                  </a:cubicBezTo>
                  <a:cubicBezTo>
                    <a:pt x="0" y="14434"/>
                    <a:pt x="1202" y="17337"/>
                    <a:pt x="3342" y="19476"/>
                  </a:cubicBezTo>
                  <a:cubicBezTo>
                    <a:pt x="5482" y="21615"/>
                    <a:pt x="8383" y="22818"/>
                    <a:pt x="11410" y="22818"/>
                  </a:cubicBezTo>
                  <a:cubicBezTo>
                    <a:pt x="14435" y="22818"/>
                    <a:pt x="17337" y="21615"/>
                    <a:pt x="19477" y="19476"/>
                  </a:cubicBezTo>
                  <a:cubicBezTo>
                    <a:pt x="21616" y="17337"/>
                    <a:pt x="22818" y="14434"/>
                    <a:pt x="22818" y="11409"/>
                  </a:cubicBezTo>
                  <a:cubicBezTo>
                    <a:pt x="22818" y="8383"/>
                    <a:pt x="21616" y="5482"/>
                    <a:pt x="19477" y="3341"/>
                  </a:cubicBezTo>
                  <a:cubicBezTo>
                    <a:pt x="17337" y="1202"/>
                    <a:pt x="14435" y="0"/>
                    <a:pt x="11410" y="0"/>
                  </a:cubicBezTo>
                  <a:close/>
                </a:path>
              </a:pathLst>
            </a:custGeom>
            <a:solidFill>
              <a:schemeClr val="lt1"/>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4"/>
            <p:cNvSpPr/>
            <p:nvPr/>
          </p:nvSpPr>
          <p:spPr>
            <a:xfrm>
              <a:off x="1488575" y="789625"/>
              <a:ext cx="228050" cy="217425"/>
            </a:xfrm>
            <a:custGeom>
              <a:rect b="b" l="l" r="r" t="t"/>
              <a:pathLst>
                <a:path extrusionOk="0" h="8697" w="9122">
                  <a:moveTo>
                    <a:pt x="4773" y="1"/>
                  </a:moveTo>
                  <a:cubicBezTo>
                    <a:pt x="3660" y="1"/>
                    <a:pt x="2548" y="426"/>
                    <a:pt x="1699" y="1275"/>
                  </a:cubicBezTo>
                  <a:cubicBezTo>
                    <a:pt x="0" y="2972"/>
                    <a:pt x="0" y="5726"/>
                    <a:pt x="1699" y="7424"/>
                  </a:cubicBezTo>
                  <a:cubicBezTo>
                    <a:pt x="2514" y="8239"/>
                    <a:pt x="3620" y="8697"/>
                    <a:pt x="4774" y="8697"/>
                  </a:cubicBezTo>
                  <a:cubicBezTo>
                    <a:pt x="5926" y="8697"/>
                    <a:pt x="7032" y="8239"/>
                    <a:pt x="7848" y="7424"/>
                  </a:cubicBezTo>
                  <a:cubicBezTo>
                    <a:pt x="8663" y="6608"/>
                    <a:pt x="9122" y="5502"/>
                    <a:pt x="9122" y="4349"/>
                  </a:cubicBezTo>
                  <a:cubicBezTo>
                    <a:pt x="9122" y="3195"/>
                    <a:pt x="8663" y="2090"/>
                    <a:pt x="7848" y="1275"/>
                  </a:cubicBezTo>
                  <a:cubicBezTo>
                    <a:pt x="6999" y="426"/>
                    <a:pt x="5886" y="1"/>
                    <a:pt x="4773" y="1"/>
                  </a:cubicBezTo>
                  <a:close/>
                </a:path>
              </a:pathLst>
            </a:custGeom>
            <a:solidFill>
              <a:schemeClr val="accent2"/>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4"/>
            <p:cNvSpPr/>
            <p:nvPr/>
          </p:nvSpPr>
          <p:spPr>
            <a:xfrm>
              <a:off x="1595125" y="655150"/>
              <a:ext cx="25575" cy="25575"/>
            </a:xfrm>
            <a:custGeom>
              <a:rect b="b" l="l" r="r" t="t"/>
              <a:pathLst>
                <a:path extrusionOk="0" h="1023" w="1023">
                  <a:moveTo>
                    <a:pt x="1022" y="512"/>
                  </a:moveTo>
                  <a:cubicBezTo>
                    <a:pt x="1022" y="794"/>
                    <a:pt x="793" y="1022"/>
                    <a:pt x="512" y="1022"/>
                  </a:cubicBezTo>
                  <a:cubicBezTo>
                    <a:pt x="229" y="1022"/>
                    <a:pt x="0" y="794"/>
                    <a:pt x="0" y="512"/>
                  </a:cubicBezTo>
                  <a:cubicBezTo>
                    <a:pt x="0" y="229"/>
                    <a:pt x="229" y="1"/>
                    <a:pt x="512" y="1"/>
                  </a:cubicBezTo>
                  <a:cubicBezTo>
                    <a:pt x="793" y="1"/>
                    <a:pt x="1022" y="229"/>
                    <a:pt x="1022" y="512"/>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4"/>
            <p:cNvSpPr/>
            <p:nvPr/>
          </p:nvSpPr>
          <p:spPr>
            <a:xfrm>
              <a:off x="1595125" y="1115975"/>
              <a:ext cx="25575" cy="25575"/>
            </a:xfrm>
            <a:custGeom>
              <a:rect b="b" l="l" r="r" t="t"/>
              <a:pathLst>
                <a:path extrusionOk="0" h="1023" w="1023">
                  <a:moveTo>
                    <a:pt x="1022" y="511"/>
                  </a:moveTo>
                  <a:cubicBezTo>
                    <a:pt x="1022" y="793"/>
                    <a:pt x="793" y="1023"/>
                    <a:pt x="512" y="1023"/>
                  </a:cubicBezTo>
                  <a:cubicBezTo>
                    <a:pt x="229" y="1023"/>
                    <a:pt x="0" y="793"/>
                    <a:pt x="0" y="511"/>
                  </a:cubicBezTo>
                  <a:cubicBezTo>
                    <a:pt x="0" y="230"/>
                    <a:pt x="229" y="0"/>
                    <a:pt x="512" y="0"/>
                  </a:cubicBezTo>
                  <a:cubicBezTo>
                    <a:pt x="793" y="0"/>
                    <a:pt x="1022" y="230"/>
                    <a:pt x="1022" y="51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4"/>
            <p:cNvSpPr/>
            <p:nvPr/>
          </p:nvSpPr>
          <p:spPr>
            <a:xfrm>
              <a:off x="1831050" y="871850"/>
              <a:ext cx="25575" cy="25600"/>
            </a:xfrm>
            <a:custGeom>
              <a:rect b="b" l="l" r="r" t="t"/>
              <a:pathLst>
                <a:path extrusionOk="0" h="1024" w="1023">
                  <a:moveTo>
                    <a:pt x="1022" y="511"/>
                  </a:moveTo>
                  <a:cubicBezTo>
                    <a:pt x="1022" y="794"/>
                    <a:pt x="793" y="1023"/>
                    <a:pt x="511" y="1023"/>
                  </a:cubicBezTo>
                  <a:cubicBezTo>
                    <a:pt x="229" y="1023"/>
                    <a:pt x="0" y="794"/>
                    <a:pt x="0" y="511"/>
                  </a:cubicBezTo>
                  <a:cubicBezTo>
                    <a:pt x="0" y="230"/>
                    <a:pt x="229" y="1"/>
                    <a:pt x="511" y="1"/>
                  </a:cubicBezTo>
                  <a:cubicBezTo>
                    <a:pt x="793" y="1"/>
                    <a:pt x="1022" y="230"/>
                    <a:pt x="1022" y="51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4"/>
            <p:cNvSpPr/>
            <p:nvPr/>
          </p:nvSpPr>
          <p:spPr>
            <a:xfrm>
              <a:off x="1374325" y="884625"/>
              <a:ext cx="25575" cy="25575"/>
            </a:xfrm>
            <a:custGeom>
              <a:rect b="b" l="l" r="r" t="t"/>
              <a:pathLst>
                <a:path extrusionOk="0" h="1023" w="1023">
                  <a:moveTo>
                    <a:pt x="1022" y="512"/>
                  </a:moveTo>
                  <a:cubicBezTo>
                    <a:pt x="1022" y="793"/>
                    <a:pt x="793" y="1023"/>
                    <a:pt x="511" y="1023"/>
                  </a:cubicBezTo>
                  <a:cubicBezTo>
                    <a:pt x="229" y="1023"/>
                    <a:pt x="0" y="793"/>
                    <a:pt x="0" y="512"/>
                  </a:cubicBezTo>
                  <a:cubicBezTo>
                    <a:pt x="0" y="230"/>
                    <a:pt x="229" y="0"/>
                    <a:pt x="511" y="0"/>
                  </a:cubicBezTo>
                  <a:cubicBezTo>
                    <a:pt x="793" y="0"/>
                    <a:pt x="1022" y="230"/>
                    <a:pt x="1022" y="512"/>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4"/>
            <p:cNvSpPr/>
            <p:nvPr/>
          </p:nvSpPr>
          <p:spPr>
            <a:xfrm>
              <a:off x="1760775" y="1056900"/>
              <a:ext cx="25600" cy="25600"/>
            </a:xfrm>
            <a:custGeom>
              <a:rect b="b" l="l" r="r" t="t"/>
              <a:pathLst>
                <a:path extrusionOk="0" h="1024" w="1024">
                  <a:moveTo>
                    <a:pt x="1023" y="513"/>
                  </a:moveTo>
                  <a:cubicBezTo>
                    <a:pt x="1023" y="795"/>
                    <a:pt x="794" y="1023"/>
                    <a:pt x="511" y="1023"/>
                  </a:cubicBezTo>
                  <a:cubicBezTo>
                    <a:pt x="229" y="1023"/>
                    <a:pt x="1" y="795"/>
                    <a:pt x="1" y="513"/>
                  </a:cubicBezTo>
                  <a:cubicBezTo>
                    <a:pt x="1" y="230"/>
                    <a:pt x="229" y="1"/>
                    <a:pt x="511" y="1"/>
                  </a:cubicBezTo>
                  <a:cubicBezTo>
                    <a:pt x="794" y="1"/>
                    <a:pt x="1023" y="230"/>
                    <a:pt x="1023" y="513"/>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4"/>
            <p:cNvSpPr/>
            <p:nvPr/>
          </p:nvSpPr>
          <p:spPr>
            <a:xfrm>
              <a:off x="1441375" y="1056900"/>
              <a:ext cx="25600" cy="25600"/>
            </a:xfrm>
            <a:custGeom>
              <a:rect b="b" l="l" r="r" t="t"/>
              <a:pathLst>
                <a:path extrusionOk="0" h="1024" w="1024">
                  <a:moveTo>
                    <a:pt x="1023" y="513"/>
                  </a:moveTo>
                  <a:cubicBezTo>
                    <a:pt x="1023" y="795"/>
                    <a:pt x="794" y="1023"/>
                    <a:pt x="511" y="1023"/>
                  </a:cubicBezTo>
                  <a:cubicBezTo>
                    <a:pt x="230" y="1023"/>
                    <a:pt x="1" y="795"/>
                    <a:pt x="1" y="513"/>
                  </a:cubicBezTo>
                  <a:cubicBezTo>
                    <a:pt x="1" y="230"/>
                    <a:pt x="230" y="1"/>
                    <a:pt x="511" y="1"/>
                  </a:cubicBezTo>
                  <a:cubicBezTo>
                    <a:pt x="794" y="1"/>
                    <a:pt x="1023" y="230"/>
                    <a:pt x="1023" y="513"/>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4"/>
            <p:cNvSpPr/>
            <p:nvPr/>
          </p:nvSpPr>
          <p:spPr>
            <a:xfrm>
              <a:off x="1760775" y="732750"/>
              <a:ext cx="25600" cy="25575"/>
            </a:xfrm>
            <a:custGeom>
              <a:rect b="b" l="l" r="r" t="t"/>
              <a:pathLst>
                <a:path extrusionOk="0" h="1023" w="1024">
                  <a:moveTo>
                    <a:pt x="1023" y="511"/>
                  </a:moveTo>
                  <a:cubicBezTo>
                    <a:pt x="1023" y="794"/>
                    <a:pt x="794" y="1023"/>
                    <a:pt x="511" y="1023"/>
                  </a:cubicBezTo>
                  <a:cubicBezTo>
                    <a:pt x="229" y="1023"/>
                    <a:pt x="1" y="794"/>
                    <a:pt x="1" y="511"/>
                  </a:cubicBezTo>
                  <a:cubicBezTo>
                    <a:pt x="1" y="230"/>
                    <a:pt x="229" y="1"/>
                    <a:pt x="511" y="1"/>
                  </a:cubicBezTo>
                  <a:cubicBezTo>
                    <a:pt x="794" y="1"/>
                    <a:pt x="1023" y="230"/>
                    <a:pt x="1023" y="51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4"/>
            <p:cNvSpPr/>
            <p:nvPr/>
          </p:nvSpPr>
          <p:spPr>
            <a:xfrm>
              <a:off x="1428625" y="732750"/>
              <a:ext cx="25550" cy="25575"/>
            </a:xfrm>
            <a:custGeom>
              <a:rect b="b" l="l" r="r" t="t"/>
              <a:pathLst>
                <a:path extrusionOk="0" h="1023" w="1022">
                  <a:moveTo>
                    <a:pt x="1021" y="511"/>
                  </a:moveTo>
                  <a:cubicBezTo>
                    <a:pt x="1021" y="794"/>
                    <a:pt x="793" y="1023"/>
                    <a:pt x="511" y="1023"/>
                  </a:cubicBezTo>
                  <a:cubicBezTo>
                    <a:pt x="228" y="1023"/>
                    <a:pt x="0" y="794"/>
                    <a:pt x="0" y="511"/>
                  </a:cubicBezTo>
                  <a:cubicBezTo>
                    <a:pt x="0" y="230"/>
                    <a:pt x="228" y="1"/>
                    <a:pt x="511" y="1"/>
                  </a:cubicBezTo>
                  <a:cubicBezTo>
                    <a:pt x="793" y="1"/>
                    <a:pt x="1021" y="230"/>
                    <a:pt x="1021" y="51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4"/>
            <p:cNvSpPr/>
            <p:nvPr/>
          </p:nvSpPr>
          <p:spPr>
            <a:xfrm>
              <a:off x="1607900" y="731075"/>
              <a:ext cx="172050" cy="167275"/>
            </a:xfrm>
            <a:custGeom>
              <a:rect b="b" l="l" r="r" t="t"/>
              <a:pathLst>
                <a:path extrusionOk="0" fill="none" h="6691" w="6882">
                  <a:moveTo>
                    <a:pt x="1" y="0"/>
                  </a:moveTo>
                  <a:lnTo>
                    <a:pt x="1" y="6691"/>
                  </a:lnTo>
                  <a:lnTo>
                    <a:pt x="6882" y="6691"/>
                  </a:lnTo>
                </a:path>
              </a:pathLst>
            </a:custGeom>
            <a:no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4"/>
            <p:cNvSpPr/>
            <p:nvPr/>
          </p:nvSpPr>
          <p:spPr>
            <a:xfrm>
              <a:off x="1590175" y="880625"/>
              <a:ext cx="35450" cy="35450"/>
            </a:xfrm>
            <a:custGeom>
              <a:rect b="b" l="l" r="r" t="t"/>
              <a:pathLst>
                <a:path extrusionOk="0" h="1418" w="1418">
                  <a:moveTo>
                    <a:pt x="710" y="1"/>
                  </a:moveTo>
                  <a:cubicBezTo>
                    <a:pt x="319" y="1"/>
                    <a:pt x="1" y="318"/>
                    <a:pt x="1" y="709"/>
                  </a:cubicBezTo>
                  <a:cubicBezTo>
                    <a:pt x="1" y="1100"/>
                    <a:pt x="319" y="1418"/>
                    <a:pt x="710" y="1418"/>
                  </a:cubicBezTo>
                  <a:cubicBezTo>
                    <a:pt x="1101" y="1418"/>
                    <a:pt x="1418" y="1100"/>
                    <a:pt x="1418" y="709"/>
                  </a:cubicBezTo>
                  <a:cubicBezTo>
                    <a:pt x="1418" y="318"/>
                    <a:pt x="1101" y="1"/>
                    <a:pt x="710" y="1"/>
                  </a:cubicBezTo>
                  <a:close/>
                </a:path>
              </a:pathLst>
            </a:custGeom>
            <a:solidFill>
              <a:schemeClr val="accent4"/>
            </a:solidFill>
            <a:ln cap="rnd"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4"/>
            <p:cNvSpPr/>
            <p:nvPr/>
          </p:nvSpPr>
          <p:spPr>
            <a:xfrm>
              <a:off x="1588625" y="704925"/>
              <a:ext cx="38575" cy="33400"/>
            </a:xfrm>
            <a:custGeom>
              <a:rect b="b" l="l" r="r" t="t"/>
              <a:pathLst>
                <a:path extrusionOk="0" h="1336" w="1543">
                  <a:moveTo>
                    <a:pt x="772" y="1336"/>
                  </a:moveTo>
                  <a:lnTo>
                    <a:pt x="0" y="1336"/>
                  </a:lnTo>
                  <a:lnTo>
                    <a:pt x="385" y="668"/>
                  </a:lnTo>
                  <a:lnTo>
                    <a:pt x="772" y="0"/>
                  </a:lnTo>
                  <a:lnTo>
                    <a:pt x="1157" y="668"/>
                  </a:lnTo>
                  <a:lnTo>
                    <a:pt x="1542" y="1336"/>
                  </a:lnTo>
                  <a:close/>
                </a:path>
              </a:pathLst>
            </a:custGeom>
            <a:solidFill>
              <a:srgbClr val="41266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4"/>
            <p:cNvSpPr/>
            <p:nvPr/>
          </p:nvSpPr>
          <p:spPr>
            <a:xfrm>
              <a:off x="1761575" y="880625"/>
              <a:ext cx="33425" cy="38600"/>
            </a:xfrm>
            <a:custGeom>
              <a:rect b="b" l="l" r="r" t="t"/>
              <a:pathLst>
                <a:path extrusionOk="0" h="1544" w="1337">
                  <a:moveTo>
                    <a:pt x="1" y="771"/>
                  </a:moveTo>
                  <a:lnTo>
                    <a:pt x="1" y="1543"/>
                  </a:lnTo>
                  <a:lnTo>
                    <a:pt x="668" y="1157"/>
                  </a:lnTo>
                  <a:lnTo>
                    <a:pt x="1336" y="771"/>
                  </a:lnTo>
                  <a:lnTo>
                    <a:pt x="668" y="386"/>
                  </a:lnTo>
                  <a:lnTo>
                    <a:pt x="1" y="1"/>
                  </a:lnTo>
                  <a:close/>
                </a:path>
              </a:pathLst>
            </a:custGeom>
            <a:solidFill>
              <a:srgbClr val="41266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7" name="Google Shape;757;p44"/>
          <p:cNvSpPr/>
          <p:nvPr/>
        </p:nvSpPr>
        <p:spPr>
          <a:xfrm>
            <a:off x="152300" y="1316530"/>
            <a:ext cx="389754" cy="440088"/>
          </a:xfrm>
          <a:custGeom>
            <a:rect b="b" l="l" r="r" t="t"/>
            <a:pathLst>
              <a:path extrusionOk="0" h="18632" w="16501">
                <a:moveTo>
                  <a:pt x="6075" y="1"/>
                </a:moveTo>
                <a:cubicBezTo>
                  <a:pt x="5555" y="1"/>
                  <a:pt x="5094" y="336"/>
                  <a:pt x="4920" y="1196"/>
                </a:cubicBezTo>
                <a:cubicBezTo>
                  <a:pt x="4824" y="1673"/>
                  <a:pt x="4897" y="2165"/>
                  <a:pt x="4916" y="2651"/>
                </a:cubicBezTo>
                <a:cubicBezTo>
                  <a:pt x="4982" y="4400"/>
                  <a:pt x="4345" y="6178"/>
                  <a:pt x="3000" y="7309"/>
                </a:cubicBezTo>
                <a:cubicBezTo>
                  <a:pt x="2346" y="7859"/>
                  <a:pt x="0" y="8827"/>
                  <a:pt x="386" y="9984"/>
                </a:cubicBezTo>
                <a:lnTo>
                  <a:pt x="3090" y="18022"/>
                </a:lnTo>
                <a:cubicBezTo>
                  <a:pt x="3215" y="18395"/>
                  <a:pt x="3563" y="18632"/>
                  <a:pt x="3937" y="18632"/>
                </a:cubicBezTo>
                <a:cubicBezTo>
                  <a:pt x="4029" y="18632"/>
                  <a:pt x="4123" y="18617"/>
                  <a:pt x="4216" y="18587"/>
                </a:cubicBezTo>
                <a:cubicBezTo>
                  <a:pt x="7937" y="17368"/>
                  <a:pt x="11663" y="16171"/>
                  <a:pt x="15374" y="14923"/>
                </a:cubicBezTo>
                <a:cubicBezTo>
                  <a:pt x="16072" y="14688"/>
                  <a:pt x="16500" y="13944"/>
                  <a:pt x="16286" y="13240"/>
                </a:cubicBezTo>
                <a:cubicBezTo>
                  <a:pt x="16109" y="12656"/>
                  <a:pt x="15575" y="12284"/>
                  <a:pt x="15000" y="12284"/>
                </a:cubicBezTo>
                <a:cubicBezTo>
                  <a:pt x="14858" y="12284"/>
                  <a:pt x="14713" y="12307"/>
                  <a:pt x="14570" y="12355"/>
                </a:cubicBezTo>
                <a:cubicBezTo>
                  <a:pt x="15275" y="12117"/>
                  <a:pt x="15653" y="11355"/>
                  <a:pt x="15416" y="10651"/>
                </a:cubicBezTo>
                <a:cubicBezTo>
                  <a:pt x="15227" y="10089"/>
                  <a:pt x="14703" y="9734"/>
                  <a:pt x="14142" y="9734"/>
                </a:cubicBezTo>
                <a:cubicBezTo>
                  <a:pt x="13999" y="9734"/>
                  <a:pt x="13855" y="9756"/>
                  <a:pt x="13712" y="9804"/>
                </a:cubicBezTo>
                <a:cubicBezTo>
                  <a:pt x="14417" y="9567"/>
                  <a:pt x="14795" y="8805"/>
                  <a:pt x="14558" y="8100"/>
                </a:cubicBezTo>
                <a:cubicBezTo>
                  <a:pt x="14372" y="7545"/>
                  <a:pt x="13856" y="7194"/>
                  <a:pt x="13302" y="7185"/>
                </a:cubicBezTo>
                <a:cubicBezTo>
                  <a:pt x="13778" y="6813"/>
                  <a:pt x="13970" y="6145"/>
                  <a:pt x="13690" y="5548"/>
                </a:cubicBezTo>
                <a:cubicBezTo>
                  <a:pt x="13464" y="5067"/>
                  <a:pt x="12971" y="4791"/>
                  <a:pt x="12457" y="4791"/>
                </a:cubicBezTo>
                <a:cubicBezTo>
                  <a:pt x="12305" y="4791"/>
                  <a:pt x="12150" y="4815"/>
                  <a:pt x="12001" y="4865"/>
                </a:cubicBezTo>
                <a:lnTo>
                  <a:pt x="7880" y="6252"/>
                </a:lnTo>
                <a:cubicBezTo>
                  <a:pt x="7852" y="6261"/>
                  <a:pt x="7825" y="6265"/>
                  <a:pt x="7799" y="6265"/>
                </a:cubicBezTo>
                <a:cubicBezTo>
                  <a:pt x="7637" y="6265"/>
                  <a:pt x="7508" y="6104"/>
                  <a:pt x="7567" y="5935"/>
                </a:cubicBezTo>
                <a:cubicBezTo>
                  <a:pt x="8119" y="4347"/>
                  <a:pt x="8282" y="3902"/>
                  <a:pt x="8077" y="1790"/>
                </a:cubicBezTo>
                <a:cubicBezTo>
                  <a:pt x="7873" y="848"/>
                  <a:pt x="6900" y="1"/>
                  <a:pt x="6075" y="1"/>
                </a:cubicBez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4"/>
          <p:cNvSpPr/>
          <p:nvPr/>
        </p:nvSpPr>
        <p:spPr>
          <a:xfrm>
            <a:off x="152299" y="4205000"/>
            <a:ext cx="818255" cy="778184"/>
          </a:xfrm>
          <a:custGeom>
            <a:rect b="b" l="l" r="r" t="t"/>
            <a:pathLst>
              <a:path extrusionOk="0" h="29499" w="31018">
                <a:moveTo>
                  <a:pt x="10717" y="0"/>
                </a:moveTo>
                <a:lnTo>
                  <a:pt x="10952" y="8477"/>
                </a:lnTo>
                <a:lnTo>
                  <a:pt x="2963" y="5634"/>
                </a:lnTo>
                <a:lnTo>
                  <a:pt x="8134" y="12353"/>
                </a:lnTo>
                <a:lnTo>
                  <a:pt x="1" y="14750"/>
                </a:lnTo>
                <a:lnTo>
                  <a:pt x="8134" y="17146"/>
                </a:lnTo>
                <a:lnTo>
                  <a:pt x="2963" y="23864"/>
                </a:lnTo>
                <a:lnTo>
                  <a:pt x="10952" y="21022"/>
                </a:lnTo>
                <a:lnTo>
                  <a:pt x="10717" y="29498"/>
                </a:lnTo>
                <a:lnTo>
                  <a:pt x="10717" y="29498"/>
                </a:lnTo>
                <a:lnTo>
                  <a:pt x="15509" y="22503"/>
                </a:lnTo>
                <a:lnTo>
                  <a:pt x="20302" y="29498"/>
                </a:lnTo>
                <a:lnTo>
                  <a:pt x="20066" y="21022"/>
                </a:lnTo>
                <a:lnTo>
                  <a:pt x="28056" y="23864"/>
                </a:lnTo>
                <a:lnTo>
                  <a:pt x="22884" y="17146"/>
                </a:lnTo>
                <a:lnTo>
                  <a:pt x="31018" y="14750"/>
                </a:lnTo>
                <a:lnTo>
                  <a:pt x="22884" y="12353"/>
                </a:lnTo>
                <a:lnTo>
                  <a:pt x="28056" y="5634"/>
                </a:lnTo>
                <a:lnTo>
                  <a:pt x="20066" y="8477"/>
                </a:lnTo>
                <a:lnTo>
                  <a:pt x="20302" y="0"/>
                </a:lnTo>
                <a:lnTo>
                  <a:pt x="15509" y="6996"/>
                </a:lnTo>
                <a:lnTo>
                  <a:pt x="10717" y="0"/>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9" name="Google Shape;759;p44"/>
          <p:cNvGrpSpPr/>
          <p:nvPr/>
        </p:nvGrpSpPr>
        <p:grpSpPr>
          <a:xfrm>
            <a:off x="7701338" y="3819250"/>
            <a:ext cx="389750" cy="385750"/>
            <a:chOff x="3382475" y="1831100"/>
            <a:chExt cx="389750" cy="385750"/>
          </a:xfrm>
        </p:grpSpPr>
        <p:sp>
          <p:nvSpPr>
            <p:cNvPr id="760" name="Google Shape;760;p4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 name="Google Shape;764;p44"/>
          <p:cNvGrpSpPr/>
          <p:nvPr/>
        </p:nvGrpSpPr>
        <p:grpSpPr>
          <a:xfrm>
            <a:off x="6448538" y="976675"/>
            <a:ext cx="389750" cy="385750"/>
            <a:chOff x="3382475" y="1831100"/>
            <a:chExt cx="389750" cy="385750"/>
          </a:xfrm>
        </p:grpSpPr>
        <p:sp>
          <p:nvSpPr>
            <p:cNvPr id="765" name="Google Shape;765;p44"/>
            <p:cNvSpPr/>
            <p:nvPr/>
          </p:nvSpPr>
          <p:spPr>
            <a:xfrm>
              <a:off x="3525075" y="1831100"/>
              <a:ext cx="113400" cy="192900"/>
            </a:xfrm>
            <a:custGeom>
              <a:rect b="b" l="l" r="r" t="t"/>
              <a:pathLst>
                <a:path extrusionOk="0" h="7716" w="4536">
                  <a:moveTo>
                    <a:pt x="2372" y="0"/>
                  </a:moveTo>
                  <a:cubicBezTo>
                    <a:pt x="1180" y="0"/>
                    <a:pt x="157" y="1684"/>
                    <a:pt x="79" y="3791"/>
                  </a:cubicBezTo>
                  <a:cubicBezTo>
                    <a:pt x="1" y="5921"/>
                    <a:pt x="2126" y="7715"/>
                    <a:pt x="2126" y="7715"/>
                  </a:cubicBezTo>
                  <a:cubicBezTo>
                    <a:pt x="2126" y="7715"/>
                    <a:pt x="4379" y="6056"/>
                    <a:pt x="4457" y="3926"/>
                  </a:cubicBezTo>
                  <a:cubicBezTo>
                    <a:pt x="4536" y="1795"/>
                    <a:pt x="3619" y="39"/>
                    <a:pt x="2411" y="1"/>
                  </a:cubicBezTo>
                  <a:cubicBezTo>
                    <a:pt x="2398" y="1"/>
                    <a:pt x="2385" y="0"/>
                    <a:pt x="2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4"/>
            <p:cNvSpPr/>
            <p:nvPr/>
          </p:nvSpPr>
          <p:spPr>
            <a:xfrm>
              <a:off x="3576650" y="1972600"/>
              <a:ext cx="195575" cy="108675"/>
            </a:xfrm>
            <a:custGeom>
              <a:rect b="b" l="l" r="r" t="t"/>
              <a:pathLst>
                <a:path extrusionOk="0" h="4347" w="7823">
                  <a:moveTo>
                    <a:pt x="3871" y="1"/>
                  </a:moveTo>
                  <a:cubicBezTo>
                    <a:pt x="1766" y="1"/>
                    <a:pt x="0" y="2054"/>
                    <a:pt x="0" y="2054"/>
                  </a:cubicBezTo>
                  <a:cubicBezTo>
                    <a:pt x="0" y="2054"/>
                    <a:pt x="1662" y="4277"/>
                    <a:pt x="3809" y="4343"/>
                  </a:cubicBezTo>
                  <a:cubicBezTo>
                    <a:pt x="3882" y="4345"/>
                    <a:pt x="3955" y="4347"/>
                    <a:pt x="4027" y="4347"/>
                  </a:cubicBezTo>
                  <a:cubicBezTo>
                    <a:pt x="6076" y="4347"/>
                    <a:pt x="7736" y="3450"/>
                    <a:pt x="7778" y="2293"/>
                  </a:cubicBezTo>
                  <a:cubicBezTo>
                    <a:pt x="7823" y="1093"/>
                    <a:pt x="6118" y="68"/>
                    <a:pt x="3970" y="2"/>
                  </a:cubicBezTo>
                  <a:cubicBezTo>
                    <a:pt x="3937" y="1"/>
                    <a:pt x="3904" y="1"/>
                    <a:pt x="3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4"/>
            <p:cNvSpPr/>
            <p:nvPr/>
          </p:nvSpPr>
          <p:spPr>
            <a:xfrm>
              <a:off x="3517750" y="2023975"/>
              <a:ext cx="113400" cy="192875"/>
            </a:xfrm>
            <a:custGeom>
              <a:rect b="b" l="l" r="r" t="t"/>
              <a:pathLst>
                <a:path extrusionOk="0" h="7715" w="4536">
                  <a:moveTo>
                    <a:pt x="2411" y="0"/>
                  </a:moveTo>
                  <a:cubicBezTo>
                    <a:pt x="2411" y="0"/>
                    <a:pt x="158" y="1659"/>
                    <a:pt x="80" y="3789"/>
                  </a:cubicBezTo>
                  <a:cubicBezTo>
                    <a:pt x="1" y="5920"/>
                    <a:pt x="918" y="7676"/>
                    <a:pt x="2126" y="7714"/>
                  </a:cubicBezTo>
                  <a:cubicBezTo>
                    <a:pt x="2139" y="7714"/>
                    <a:pt x="2151" y="7715"/>
                    <a:pt x="2164" y="7715"/>
                  </a:cubicBezTo>
                  <a:cubicBezTo>
                    <a:pt x="3357" y="7715"/>
                    <a:pt x="4379" y="6031"/>
                    <a:pt x="4458" y="3924"/>
                  </a:cubicBezTo>
                  <a:cubicBezTo>
                    <a:pt x="4536" y="1794"/>
                    <a:pt x="2411" y="0"/>
                    <a:pt x="24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4"/>
            <p:cNvSpPr/>
            <p:nvPr/>
          </p:nvSpPr>
          <p:spPr>
            <a:xfrm>
              <a:off x="3382475" y="1966625"/>
              <a:ext cx="195550" cy="108675"/>
            </a:xfrm>
            <a:custGeom>
              <a:rect b="b" l="l" r="r" t="t"/>
              <a:pathLst>
                <a:path extrusionOk="0" h="4347" w="7822">
                  <a:moveTo>
                    <a:pt x="3796" y="0"/>
                  </a:moveTo>
                  <a:cubicBezTo>
                    <a:pt x="1746" y="0"/>
                    <a:pt x="87" y="897"/>
                    <a:pt x="44" y="2055"/>
                  </a:cubicBezTo>
                  <a:cubicBezTo>
                    <a:pt x="0" y="3254"/>
                    <a:pt x="1706" y="4280"/>
                    <a:pt x="3853" y="4345"/>
                  </a:cubicBezTo>
                  <a:cubicBezTo>
                    <a:pt x="3886" y="4346"/>
                    <a:pt x="3919" y="4346"/>
                    <a:pt x="3952" y="4346"/>
                  </a:cubicBezTo>
                  <a:cubicBezTo>
                    <a:pt x="6056" y="4346"/>
                    <a:pt x="7822" y="2294"/>
                    <a:pt x="7822" y="2294"/>
                  </a:cubicBezTo>
                  <a:cubicBezTo>
                    <a:pt x="7822" y="2294"/>
                    <a:pt x="6161" y="70"/>
                    <a:pt x="4014" y="4"/>
                  </a:cubicBezTo>
                  <a:cubicBezTo>
                    <a:pt x="3941" y="1"/>
                    <a:pt x="3868" y="0"/>
                    <a:pt x="37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9" name="Google Shape;769;p44"/>
          <p:cNvSpPr txBox="1"/>
          <p:nvPr>
            <p:ph idx="1" type="body"/>
          </p:nvPr>
        </p:nvSpPr>
        <p:spPr>
          <a:xfrm>
            <a:off x="722850" y="1397575"/>
            <a:ext cx="6797700" cy="3397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500"/>
              </a:spcBef>
              <a:spcAft>
                <a:spcPts val="0"/>
              </a:spcAft>
              <a:buClr>
                <a:schemeClr val="accent3"/>
              </a:buClr>
              <a:buSzPts val="1400"/>
              <a:buFont typeface="Source Sans Pro"/>
              <a:buChar char="●"/>
            </a:pPr>
            <a:r>
              <a:rPr lang="en"/>
              <a:t>Background:</a:t>
            </a:r>
            <a:endParaRPr/>
          </a:p>
          <a:p>
            <a:pPr indent="-317500" lvl="1" marL="914400" rtl="0" algn="l">
              <a:spcBef>
                <a:spcPts val="0"/>
              </a:spcBef>
              <a:spcAft>
                <a:spcPts val="0"/>
              </a:spcAft>
              <a:buClr>
                <a:schemeClr val="accent3"/>
              </a:buClr>
              <a:buSzPts val="1400"/>
              <a:buFont typeface="Source Sans Pro"/>
              <a:buChar char="●"/>
            </a:pPr>
            <a:r>
              <a:rPr lang="en"/>
              <a:t>Prostate cancer (PCa) </a:t>
            </a:r>
            <a:endParaRPr/>
          </a:p>
          <a:p>
            <a:pPr indent="-317500" lvl="1" marL="914400" rtl="0" algn="l">
              <a:spcBef>
                <a:spcPts val="0"/>
              </a:spcBef>
              <a:spcAft>
                <a:spcPts val="0"/>
              </a:spcAft>
              <a:buClr>
                <a:schemeClr val="accent3"/>
              </a:buClr>
              <a:buSzPts val="1400"/>
              <a:buFont typeface="Source Sans Pro"/>
              <a:buChar char="●"/>
            </a:pPr>
            <a:r>
              <a:rPr lang="en"/>
              <a:t>CDK12</a:t>
            </a:r>
            <a:endParaRPr/>
          </a:p>
          <a:p>
            <a:pPr indent="-317500" lvl="0" marL="457200" rtl="0" algn="l">
              <a:lnSpc>
                <a:spcPct val="115000"/>
              </a:lnSpc>
              <a:spcBef>
                <a:spcPts val="0"/>
              </a:spcBef>
              <a:spcAft>
                <a:spcPts val="0"/>
              </a:spcAft>
              <a:buClr>
                <a:schemeClr val="accent3"/>
              </a:buClr>
              <a:buSzPts val="1400"/>
              <a:buFont typeface="Source Sans Pro"/>
              <a:buChar char="●"/>
            </a:pPr>
            <a:r>
              <a:rPr lang="en"/>
              <a:t>Study Details:</a:t>
            </a:r>
            <a:endParaRPr/>
          </a:p>
          <a:p>
            <a:pPr indent="-317500" lvl="1" marL="914400" rtl="0" algn="l">
              <a:spcBef>
                <a:spcPts val="0"/>
              </a:spcBef>
              <a:spcAft>
                <a:spcPts val="0"/>
              </a:spcAft>
              <a:buClr>
                <a:schemeClr val="accent3"/>
              </a:buClr>
              <a:buSzPts val="1400"/>
              <a:buFont typeface="Source Sans Pro"/>
              <a:buChar char="●"/>
            </a:pPr>
            <a:r>
              <a:rPr lang="en"/>
              <a:t> Impact on PCa angiogenesis via IGFBP3 and apoptosis induction.</a:t>
            </a:r>
            <a:endParaRPr/>
          </a:p>
          <a:p>
            <a:pPr indent="-317500" lvl="0" marL="457200" rtl="0" algn="l">
              <a:lnSpc>
                <a:spcPct val="115000"/>
              </a:lnSpc>
              <a:spcBef>
                <a:spcPts val="0"/>
              </a:spcBef>
              <a:spcAft>
                <a:spcPts val="0"/>
              </a:spcAft>
              <a:buClr>
                <a:schemeClr val="accent3"/>
              </a:buClr>
              <a:buSzPts val="1400"/>
              <a:buFont typeface="Source Sans Pro"/>
              <a:buChar char="●"/>
            </a:pPr>
            <a:r>
              <a:rPr lang="en"/>
              <a:t>Key Findings</a:t>
            </a:r>
            <a:endParaRPr/>
          </a:p>
          <a:p>
            <a:pPr indent="-323850" lvl="0" marL="457200" rtl="0" algn="l">
              <a:lnSpc>
                <a:spcPct val="115000"/>
              </a:lnSpc>
              <a:spcBef>
                <a:spcPts val="0"/>
              </a:spcBef>
              <a:spcAft>
                <a:spcPts val="0"/>
              </a:spcAft>
              <a:buClr>
                <a:schemeClr val="accent3"/>
              </a:buClr>
              <a:buSzPts val="1500"/>
              <a:buFont typeface="Source Sans Pro"/>
              <a:buChar char="●"/>
            </a:pPr>
            <a:r>
              <a:rPr lang="en" sz="1500"/>
              <a:t>Experimental Techniques:</a:t>
            </a:r>
            <a:endParaRPr sz="1500"/>
          </a:p>
          <a:p>
            <a:pPr indent="-323850" lvl="1" marL="914400" rtl="0" algn="l">
              <a:spcBef>
                <a:spcPts val="0"/>
              </a:spcBef>
              <a:spcAft>
                <a:spcPts val="0"/>
              </a:spcAft>
              <a:buClr>
                <a:schemeClr val="accent3"/>
              </a:buClr>
              <a:buSzPts val="1500"/>
              <a:buFont typeface="Source Sans Pro"/>
              <a:buChar char="●"/>
            </a:pPr>
            <a:r>
              <a:rPr lang="en" sz="1500"/>
              <a:t>precise gene knockout.</a:t>
            </a:r>
            <a:endParaRPr sz="1500"/>
          </a:p>
          <a:p>
            <a:pPr indent="-323850" lvl="0" marL="457200" rtl="0" algn="l">
              <a:lnSpc>
                <a:spcPct val="115000"/>
              </a:lnSpc>
              <a:spcBef>
                <a:spcPts val="0"/>
              </a:spcBef>
              <a:spcAft>
                <a:spcPts val="0"/>
              </a:spcAft>
              <a:buClr>
                <a:schemeClr val="accent3"/>
              </a:buClr>
              <a:buSzPts val="1500"/>
              <a:buFont typeface="Source Sans Pro"/>
              <a:buChar char="●"/>
            </a:pPr>
            <a:r>
              <a:rPr lang="en" sz="1500"/>
              <a:t>Conclusion:</a:t>
            </a:r>
            <a:endParaRPr sz="1500"/>
          </a:p>
          <a:p>
            <a:pPr indent="-323850" lvl="1" marL="914400" rtl="0" algn="l">
              <a:spcBef>
                <a:spcPts val="0"/>
              </a:spcBef>
              <a:spcAft>
                <a:spcPts val="0"/>
              </a:spcAft>
              <a:buClr>
                <a:schemeClr val="accent3"/>
              </a:buClr>
              <a:buSzPts val="1500"/>
              <a:buFont typeface="Source Sans Pro"/>
              <a:buChar char="●"/>
            </a:pPr>
            <a:r>
              <a:rPr lang="en" sz="1500"/>
              <a:t>Animal experiments confirmed CDK12's role in driving PCa and angiogenesis.</a:t>
            </a:r>
            <a:endParaRPr/>
          </a:p>
          <a:p>
            <a:pPr indent="0" lvl="0" marL="0" rtl="0" algn="l">
              <a:spcBef>
                <a:spcPts val="1500"/>
              </a:spcBef>
              <a:spcAft>
                <a:spcPts val="0"/>
              </a:spcAft>
              <a:buNone/>
            </a:pPr>
            <a:r>
              <a:t/>
            </a:r>
            <a:endParaRPr/>
          </a:p>
        </p:txBody>
      </p:sp>
      <p:sp>
        <p:nvSpPr>
          <p:cNvPr id="770" name="Google Shape;770;p44"/>
          <p:cNvSpPr txBox="1"/>
          <p:nvPr/>
        </p:nvSpPr>
        <p:spPr>
          <a:xfrm>
            <a:off x="5209600" y="1031350"/>
            <a:ext cx="1295700" cy="2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Source Sans Pro"/>
                <a:ea typeface="Source Sans Pro"/>
                <a:cs typeface="Source Sans Pro"/>
                <a:sym typeface="Source Sans Pro"/>
              </a:rPr>
              <a:t>Zhong 2024</a:t>
            </a:r>
            <a:endParaRPr>
              <a:solidFill>
                <a:schemeClr val="accent3"/>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45"/>
          <p:cNvSpPr txBox="1"/>
          <p:nvPr>
            <p:ph idx="1" type="body"/>
          </p:nvPr>
        </p:nvSpPr>
        <p:spPr>
          <a:xfrm>
            <a:off x="1305300" y="1152475"/>
            <a:ext cx="6533400" cy="340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500"/>
              </a:spcBef>
              <a:spcAft>
                <a:spcPts val="0"/>
              </a:spcAft>
              <a:buClr>
                <a:schemeClr val="accent3"/>
              </a:buClr>
              <a:buSzPts val="1400"/>
              <a:buFont typeface="Source Sans Pro"/>
              <a:buChar char="●"/>
            </a:pPr>
            <a:r>
              <a:rPr lang="en"/>
              <a:t>Background:</a:t>
            </a:r>
            <a:endParaRPr/>
          </a:p>
          <a:p>
            <a:pPr indent="-317500" lvl="1" marL="914400" rtl="0" algn="l">
              <a:spcBef>
                <a:spcPts val="0"/>
              </a:spcBef>
              <a:spcAft>
                <a:spcPts val="0"/>
              </a:spcAft>
              <a:buClr>
                <a:schemeClr val="accent3"/>
              </a:buClr>
              <a:buSzPts val="1400"/>
              <a:buFont typeface="Source Sans Pro"/>
              <a:buChar char="●"/>
            </a:pPr>
            <a:r>
              <a:rPr lang="en"/>
              <a:t> Human Papillomavirus (HPV)</a:t>
            </a:r>
            <a:endParaRPr/>
          </a:p>
          <a:p>
            <a:pPr indent="-317500" lvl="0" marL="457200" rtl="0" algn="l">
              <a:lnSpc>
                <a:spcPct val="115000"/>
              </a:lnSpc>
              <a:spcBef>
                <a:spcPts val="0"/>
              </a:spcBef>
              <a:spcAft>
                <a:spcPts val="0"/>
              </a:spcAft>
              <a:buClr>
                <a:schemeClr val="accent3"/>
              </a:buClr>
              <a:buSzPts val="1400"/>
              <a:buFont typeface="Source Sans Pro"/>
              <a:buChar char="●"/>
            </a:pPr>
            <a:r>
              <a:rPr lang="en"/>
              <a:t>Study by Zhao:</a:t>
            </a:r>
            <a:endParaRPr/>
          </a:p>
          <a:p>
            <a:pPr indent="-317500" lvl="1" marL="914400" rtl="0" algn="l">
              <a:spcBef>
                <a:spcPts val="0"/>
              </a:spcBef>
              <a:spcAft>
                <a:spcPts val="0"/>
              </a:spcAft>
              <a:buClr>
                <a:schemeClr val="accent3"/>
              </a:buClr>
              <a:buSzPts val="1400"/>
              <a:buFont typeface="Source Sans Pro"/>
              <a:buChar char="●"/>
            </a:pPr>
            <a:r>
              <a:rPr lang="en"/>
              <a:t>Investigated human papillomavirus 16 antibodies serostatus using a peptide microarray.</a:t>
            </a:r>
            <a:endParaRPr/>
          </a:p>
          <a:p>
            <a:pPr indent="-317500" lvl="1" marL="914400" rtl="0" algn="l">
              <a:spcBef>
                <a:spcPts val="0"/>
              </a:spcBef>
              <a:spcAft>
                <a:spcPts val="0"/>
              </a:spcAft>
              <a:buClr>
                <a:schemeClr val="accent3"/>
              </a:buClr>
              <a:buSzPts val="1400"/>
              <a:buFont typeface="Source Sans Pro"/>
              <a:buChar char="●"/>
            </a:pPr>
            <a:r>
              <a:rPr lang="en"/>
              <a:t>155 blood samples analyzed, including 75 from prostate cancer patients and 80 controls.</a:t>
            </a:r>
            <a:endParaRPr/>
          </a:p>
          <a:p>
            <a:pPr indent="-317500" lvl="0" marL="457200" rtl="0" algn="l">
              <a:lnSpc>
                <a:spcPct val="115000"/>
              </a:lnSpc>
              <a:spcBef>
                <a:spcPts val="0"/>
              </a:spcBef>
              <a:spcAft>
                <a:spcPts val="0"/>
              </a:spcAft>
              <a:buClr>
                <a:schemeClr val="accent3"/>
              </a:buClr>
              <a:buSzPts val="1400"/>
              <a:buFont typeface="Source Sans Pro"/>
              <a:buChar char="●"/>
            </a:pPr>
            <a:r>
              <a:rPr lang="en"/>
              <a:t>Key Findings:</a:t>
            </a:r>
            <a:endParaRPr/>
          </a:p>
          <a:p>
            <a:pPr indent="-317500" lvl="0" marL="457200" rtl="0" algn="l">
              <a:lnSpc>
                <a:spcPct val="115000"/>
              </a:lnSpc>
              <a:spcBef>
                <a:spcPts val="0"/>
              </a:spcBef>
              <a:spcAft>
                <a:spcPts val="0"/>
              </a:spcAft>
              <a:buClr>
                <a:schemeClr val="accent3"/>
              </a:buClr>
              <a:buSzPts val="1400"/>
              <a:buFont typeface="Source Sans Pro"/>
              <a:buChar char="●"/>
            </a:pPr>
            <a:r>
              <a:rPr lang="en"/>
              <a:t>Implications:</a:t>
            </a:r>
            <a:endParaRPr/>
          </a:p>
          <a:p>
            <a:pPr indent="-317500" lvl="1" marL="914400" rtl="0" algn="l">
              <a:spcBef>
                <a:spcPts val="0"/>
              </a:spcBef>
              <a:spcAft>
                <a:spcPts val="0"/>
              </a:spcAft>
              <a:buClr>
                <a:schemeClr val="accent3"/>
              </a:buClr>
              <a:buSzPts val="1400"/>
              <a:buFont typeface="Source Sans Pro"/>
              <a:buChar char="●"/>
            </a:pPr>
            <a:r>
              <a:rPr lang="en"/>
              <a:t>Potential negative correlation between HPV and its role in prostate cancer noted.</a:t>
            </a:r>
            <a:endParaRPr/>
          </a:p>
          <a:p>
            <a:pPr indent="0" lvl="0" marL="0" rtl="0" algn="l">
              <a:spcBef>
                <a:spcPts val="1500"/>
              </a:spcBef>
              <a:spcAft>
                <a:spcPts val="0"/>
              </a:spcAft>
              <a:buNone/>
            </a:pPr>
            <a:r>
              <a:t/>
            </a:r>
            <a:endParaRPr sz="12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None/>
            </a:pPr>
            <a:r>
              <a:t/>
            </a:r>
            <a:endParaRPr/>
          </a:p>
        </p:txBody>
      </p:sp>
      <p:sp>
        <p:nvSpPr>
          <p:cNvPr id="776" name="Google Shape;776;p45"/>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Literature Review Cont. </a:t>
            </a:r>
            <a:endParaRPr/>
          </a:p>
        </p:txBody>
      </p:sp>
      <p:sp>
        <p:nvSpPr>
          <p:cNvPr id="777" name="Google Shape;777;p45"/>
          <p:cNvSpPr txBox="1"/>
          <p:nvPr/>
        </p:nvSpPr>
        <p:spPr>
          <a:xfrm>
            <a:off x="6465725" y="1004900"/>
            <a:ext cx="1586700" cy="2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Source Sans Pro"/>
                <a:ea typeface="Source Sans Pro"/>
                <a:cs typeface="Source Sans Pro"/>
                <a:sym typeface="Source Sans Pro"/>
              </a:rPr>
              <a:t>Zhao 2017</a:t>
            </a:r>
            <a:endParaRPr>
              <a:solidFill>
                <a:schemeClr val="accent3"/>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46"/>
          <p:cNvSpPr txBox="1"/>
          <p:nvPr>
            <p:ph idx="1" type="body"/>
          </p:nvPr>
        </p:nvSpPr>
        <p:spPr>
          <a:xfrm>
            <a:off x="1305300" y="1152475"/>
            <a:ext cx="6533400" cy="12837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1500"/>
              </a:spcBef>
              <a:spcAft>
                <a:spcPts val="0"/>
              </a:spcAft>
              <a:buClr>
                <a:srgbClr val="0D0D0D"/>
              </a:buClr>
              <a:buSzPts val="1600"/>
              <a:buFont typeface="Source Sans Pro"/>
              <a:buChar char="●"/>
            </a:pPr>
            <a:r>
              <a:rPr lang="en" sz="1600">
                <a:solidFill>
                  <a:srgbClr val="0D0D0D"/>
                </a:solidFill>
              </a:rPr>
              <a:t>Advancements in Technology:</a:t>
            </a:r>
            <a:endParaRPr sz="1600">
              <a:solidFill>
                <a:srgbClr val="0D0D0D"/>
              </a:solidFill>
            </a:endParaRPr>
          </a:p>
          <a:p>
            <a:pPr indent="-330200" lvl="1" marL="914400" rtl="0" algn="l">
              <a:spcBef>
                <a:spcPts val="0"/>
              </a:spcBef>
              <a:spcAft>
                <a:spcPts val="0"/>
              </a:spcAft>
              <a:buClr>
                <a:srgbClr val="0D0D0D"/>
              </a:buClr>
              <a:buSzPts val="1600"/>
              <a:buFont typeface="Source Sans Pro"/>
              <a:buChar char="●"/>
            </a:pPr>
            <a:r>
              <a:rPr lang="en" sz="1600">
                <a:solidFill>
                  <a:srgbClr val="0D0D0D"/>
                </a:solidFill>
              </a:rPr>
              <a:t>Microarray have revolutionized data interpretation.</a:t>
            </a:r>
            <a:endParaRPr sz="1600">
              <a:solidFill>
                <a:srgbClr val="0D0D0D"/>
              </a:solidFill>
            </a:endParaRPr>
          </a:p>
          <a:p>
            <a:pPr indent="-330200" lvl="0" marL="457200" rtl="0" algn="l">
              <a:lnSpc>
                <a:spcPct val="115000"/>
              </a:lnSpc>
              <a:spcBef>
                <a:spcPts val="0"/>
              </a:spcBef>
              <a:spcAft>
                <a:spcPts val="0"/>
              </a:spcAft>
              <a:buClr>
                <a:srgbClr val="0D0D0D"/>
              </a:buClr>
              <a:buSzPts val="1600"/>
              <a:buFont typeface="Source Sans Pro"/>
              <a:buChar char="●"/>
            </a:pPr>
            <a:r>
              <a:rPr lang="en" sz="1600">
                <a:solidFill>
                  <a:srgbClr val="0D0D0D"/>
                </a:solidFill>
              </a:rPr>
              <a:t>Study Details:</a:t>
            </a:r>
            <a:endParaRPr sz="1600">
              <a:solidFill>
                <a:srgbClr val="0D0D0D"/>
              </a:solidFill>
            </a:endParaRPr>
          </a:p>
          <a:p>
            <a:pPr indent="-330200" lvl="1" marL="914400" rtl="0" algn="l">
              <a:spcBef>
                <a:spcPts val="0"/>
              </a:spcBef>
              <a:spcAft>
                <a:spcPts val="0"/>
              </a:spcAft>
              <a:buClr>
                <a:srgbClr val="0D0D0D"/>
              </a:buClr>
              <a:buSzPts val="1600"/>
              <a:buFont typeface="Source Sans Pro"/>
              <a:buChar char="●"/>
            </a:pPr>
            <a:r>
              <a:rPr lang="en" sz="1600">
                <a:solidFill>
                  <a:srgbClr val="0D0D0D"/>
                </a:solidFill>
              </a:rPr>
              <a:t>10 microarray expression datasets </a:t>
            </a:r>
            <a:endParaRPr sz="1600">
              <a:solidFill>
                <a:srgbClr val="0D0D0D"/>
              </a:solidFill>
            </a:endParaRPr>
          </a:p>
          <a:p>
            <a:pPr indent="-330200" lvl="1" marL="914400" rtl="0" algn="l">
              <a:spcBef>
                <a:spcPts val="0"/>
              </a:spcBef>
              <a:spcAft>
                <a:spcPts val="0"/>
              </a:spcAft>
              <a:buClr>
                <a:srgbClr val="0D0D0D"/>
              </a:buClr>
              <a:buSzPts val="1600"/>
              <a:buFont typeface="Source Sans Pro"/>
              <a:buChar char="●"/>
            </a:pPr>
            <a:r>
              <a:rPr lang="en" sz="1600">
                <a:solidFill>
                  <a:srgbClr val="0D0D0D"/>
                </a:solidFill>
              </a:rPr>
              <a:t>Data sourced from public repositories like GEO and supplementary materials.</a:t>
            </a:r>
            <a:endParaRPr sz="1600">
              <a:solidFill>
                <a:srgbClr val="0D0D0D"/>
              </a:solidFill>
            </a:endParaRPr>
          </a:p>
          <a:p>
            <a:pPr indent="-330200" lvl="0" marL="457200" rtl="0" algn="l">
              <a:lnSpc>
                <a:spcPct val="115000"/>
              </a:lnSpc>
              <a:spcBef>
                <a:spcPts val="0"/>
              </a:spcBef>
              <a:spcAft>
                <a:spcPts val="0"/>
              </a:spcAft>
              <a:buClr>
                <a:srgbClr val="0D0D0D"/>
              </a:buClr>
              <a:buSzPts val="1600"/>
              <a:buFont typeface="Source Sans Pro"/>
              <a:buChar char="●"/>
            </a:pPr>
            <a:r>
              <a:rPr lang="en" sz="1600">
                <a:solidFill>
                  <a:srgbClr val="0D0D0D"/>
                </a:solidFill>
              </a:rPr>
              <a:t>Key Findings:</a:t>
            </a:r>
            <a:endParaRPr sz="1600">
              <a:solidFill>
                <a:srgbClr val="0D0D0D"/>
              </a:solidFill>
            </a:endParaRPr>
          </a:p>
          <a:p>
            <a:pPr indent="-330200" lvl="1" marL="914400" rtl="0" algn="l">
              <a:spcBef>
                <a:spcPts val="0"/>
              </a:spcBef>
              <a:spcAft>
                <a:spcPts val="0"/>
              </a:spcAft>
              <a:buClr>
                <a:srgbClr val="0D0D0D"/>
              </a:buClr>
              <a:buSzPts val="1600"/>
              <a:buFont typeface="Source Sans Pro"/>
              <a:buChar char="●"/>
            </a:pPr>
            <a:r>
              <a:rPr lang="en" sz="1600">
                <a:solidFill>
                  <a:srgbClr val="0D0D0D"/>
                </a:solidFill>
              </a:rPr>
              <a:t>similarity at the pathway level compared to the gene level.</a:t>
            </a:r>
            <a:endParaRPr sz="1600">
              <a:solidFill>
                <a:srgbClr val="0D0D0D"/>
              </a:solidFill>
            </a:endParaRPr>
          </a:p>
          <a:p>
            <a:pPr indent="-330200" lvl="1" marL="914400" rtl="0" algn="l">
              <a:spcBef>
                <a:spcPts val="0"/>
              </a:spcBef>
              <a:spcAft>
                <a:spcPts val="0"/>
              </a:spcAft>
              <a:buClr>
                <a:srgbClr val="0D0D0D"/>
              </a:buClr>
              <a:buSzPts val="1600"/>
              <a:buFont typeface="Source Sans Pro"/>
              <a:buChar char="●"/>
            </a:pPr>
            <a:r>
              <a:rPr lang="en" sz="1600">
                <a:solidFill>
                  <a:srgbClr val="0D0D0D"/>
                </a:solidFill>
              </a:rPr>
              <a:t>overlap in multiple datasets.</a:t>
            </a:r>
            <a:endParaRPr sz="1600">
              <a:solidFill>
                <a:srgbClr val="0D0D0D"/>
              </a:solidFill>
            </a:endParaRPr>
          </a:p>
          <a:p>
            <a:pPr indent="0" lvl="0" marL="914400" rtl="0" algn="l">
              <a:spcBef>
                <a:spcPts val="1500"/>
              </a:spcBef>
              <a:spcAft>
                <a:spcPts val="0"/>
              </a:spcAft>
              <a:buNone/>
            </a:pPr>
            <a:r>
              <a:t/>
            </a:r>
            <a:endParaRPr sz="12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None/>
            </a:pPr>
            <a:r>
              <a:t/>
            </a:r>
            <a:endParaRPr sz="12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None/>
            </a:pPr>
            <a:r>
              <a:t/>
            </a:r>
            <a:endParaRPr/>
          </a:p>
        </p:txBody>
      </p:sp>
      <p:sp>
        <p:nvSpPr>
          <p:cNvPr id="783" name="Google Shape;783;p46"/>
          <p:cNvSpPr txBox="1"/>
          <p:nvPr>
            <p:ph type="title"/>
          </p:nvPr>
        </p:nvSpPr>
        <p:spPr>
          <a:xfrm>
            <a:off x="720000" y="461825"/>
            <a:ext cx="7704000" cy="47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Literature Review Cont. </a:t>
            </a:r>
            <a:endParaRPr/>
          </a:p>
        </p:txBody>
      </p:sp>
      <p:sp>
        <p:nvSpPr>
          <p:cNvPr id="784" name="Google Shape;784;p46"/>
          <p:cNvSpPr txBox="1"/>
          <p:nvPr/>
        </p:nvSpPr>
        <p:spPr>
          <a:xfrm>
            <a:off x="6426075" y="991675"/>
            <a:ext cx="17586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Source Sans Pro"/>
                <a:ea typeface="Source Sans Pro"/>
                <a:cs typeface="Source Sans Pro"/>
                <a:sym typeface="Source Sans Pro"/>
              </a:rPr>
              <a:t>Wang 2011</a:t>
            </a:r>
            <a:endParaRPr>
              <a:solidFill>
                <a:schemeClr val="accent3"/>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pic>
        <p:nvPicPr>
          <p:cNvPr id="789" name="Google Shape;789;p47"/>
          <p:cNvPicPr preferRelativeResize="0"/>
          <p:nvPr/>
        </p:nvPicPr>
        <p:blipFill>
          <a:blip r:embed="rId3">
            <a:alphaModFix/>
          </a:blip>
          <a:stretch>
            <a:fillRect/>
          </a:stretch>
        </p:blipFill>
        <p:spPr>
          <a:xfrm>
            <a:off x="1858075" y="430075"/>
            <a:ext cx="5943600" cy="4457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dical Trends: At-home lab tests by Slidesgo">
  <a:themeElements>
    <a:clrScheme name="Simple Light">
      <a:dk1>
        <a:srgbClr val="EAF7FD"/>
      </a:dk1>
      <a:lt1>
        <a:srgbClr val="DD8BB1"/>
      </a:lt1>
      <a:dk2>
        <a:srgbClr val="F3AA7C"/>
      </a:dk2>
      <a:lt2>
        <a:srgbClr val="E97B67"/>
      </a:lt2>
      <a:accent1>
        <a:srgbClr val="A861D8"/>
      </a:accent1>
      <a:accent2>
        <a:srgbClr val="44B6B2"/>
      </a:accent2>
      <a:accent3>
        <a:srgbClr val="402663"/>
      </a:accent3>
      <a:accent4>
        <a:srgbClr val="FFFFFF"/>
      </a:accent4>
      <a:accent5>
        <a:srgbClr val="FFFFFF"/>
      </a:accent5>
      <a:accent6>
        <a:srgbClr val="FFFFFF"/>
      </a:accent6>
      <a:hlink>
        <a:srgbClr val="4026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