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9" autoAdjust="0"/>
    <p:restoredTop sz="94660"/>
  </p:normalViewPr>
  <p:slideViewPr>
    <p:cSldViewPr snapToGrid="0">
      <p:cViewPr>
        <p:scale>
          <a:sx n="84" d="100"/>
          <a:sy n="84" d="100"/>
        </p:scale>
        <p:origin x="136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965B-4B6B-4F6D-907D-B4685484E7BC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C1A9-1C81-462C-AECF-5A4E679A747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628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965B-4B6B-4F6D-907D-B4685484E7BC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C1A9-1C81-462C-AECF-5A4E679A7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225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965B-4B6B-4F6D-907D-B4685484E7BC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C1A9-1C81-462C-AECF-5A4E679A7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0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965B-4B6B-4F6D-907D-B4685484E7BC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C1A9-1C81-462C-AECF-5A4E679A7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718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965B-4B6B-4F6D-907D-B4685484E7BC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C1A9-1C81-462C-AECF-5A4E679A747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3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965B-4B6B-4F6D-907D-B4685484E7BC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C1A9-1C81-462C-AECF-5A4E679A7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19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965B-4B6B-4F6D-907D-B4685484E7BC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C1A9-1C81-462C-AECF-5A4E679A7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40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965B-4B6B-4F6D-907D-B4685484E7BC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C1A9-1C81-462C-AECF-5A4E679A7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61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965B-4B6B-4F6D-907D-B4685484E7BC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C1A9-1C81-462C-AECF-5A4E679A7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98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63F6965B-4B6B-4F6D-907D-B4685484E7BC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E2C1A9-1C81-462C-AECF-5A4E679A7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0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965B-4B6B-4F6D-907D-B4685484E7BC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C1A9-1C81-462C-AECF-5A4E679A7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8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3F6965B-4B6B-4F6D-907D-B4685484E7BC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EE2C1A9-1C81-462C-AECF-5A4E679A747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520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theliveconnect.com/Claflin/SmartHOM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9FD6E-5FD6-E180-9ACA-4B9791690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0350"/>
            <a:ext cx="9144000" cy="1339813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Virtual Smart Home Model</a:t>
            </a:r>
            <a:br>
              <a:rPr lang="en-US" sz="12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Oluwamayowa Owolabi, Dr. Karina Liles, Dr. Srikant Pawar</a:t>
            </a:r>
            <a:br>
              <a:rPr lang="en-US" sz="12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Natural Sciences and Mathematics</a:t>
            </a:r>
            <a:b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Claflin University, South Carolina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D027D-7012-285E-4FDF-E6BF4FD34F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5670" y="1731958"/>
            <a:ext cx="4151216" cy="176096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b="1" dirty="0"/>
              <a:t>Purpose: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200" dirty="0"/>
              <a:t>The aim of the project is to depict a smart home on a virtual platform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200" dirty="0">
                <a:latin typeface="Söhne"/>
              </a:rPr>
              <a:t>The project evaluates the performance and effectiveness of the 3D model and provides recommendations for future improvements and research</a:t>
            </a:r>
            <a:r>
              <a:rPr lang="en-US" sz="1200" dirty="0">
                <a:solidFill>
                  <a:srgbClr val="D1D5DB"/>
                </a:solidFill>
                <a:latin typeface="Söhne"/>
              </a:rPr>
              <a:t>.</a:t>
            </a:r>
            <a:endParaRPr lang="en-US" sz="12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200" dirty="0"/>
              <a:t>Make the home accessible to people unable to see it in person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200" dirty="0"/>
              <a:t>Provide a list of features in the home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AA14B7-2644-9542-8C5B-558C957E46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2210265"/>
            <a:ext cx="4220935" cy="199084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050" b="1" dirty="0"/>
          </a:p>
          <a:p>
            <a:pPr marL="0" indent="0">
              <a:buNone/>
            </a:pPr>
            <a:endParaRPr lang="en-US" sz="1050" b="1" dirty="0"/>
          </a:p>
          <a:p>
            <a:pPr marL="0" indent="0">
              <a:buNone/>
            </a:pPr>
            <a:endParaRPr lang="en-US" sz="1050" b="1" dirty="0"/>
          </a:p>
          <a:p>
            <a:pPr marL="0" indent="0">
              <a:buNone/>
            </a:pPr>
            <a:endParaRPr lang="en-US" sz="1050" b="1" dirty="0"/>
          </a:p>
          <a:p>
            <a:pPr marL="0" indent="0">
              <a:buNone/>
            </a:pPr>
            <a:endParaRPr lang="en-US" sz="1050" b="1" dirty="0"/>
          </a:p>
          <a:p>
            <a:pPr marL="0" indent="0">
              <a:buNone/>
            </a:pPr>
            <a:endParaRPr lang="en-US" sz="1050" b="1" dirty="0"/>
          </a:p>
          <a:p>
            <a:endParaRPr lang="en-US" sz="1050" b="1" dirty="0"/>
          </a:p>
        </p:txBody>
      </p:sp>
      <p:pic>
        <p:nvPicPr>
          <p:cNvPr id="1026" name="Picture 2" descr="Claflin University - Home | Facebook">
            <a:extLst>
              <a:ext uri="{FF2B5EF4-FFF2-40B4-BE49-F238E27FC236}">
                <a16:creationId xmlns:a16="http://schemas.microsoft.com/office/drawing/2014/main" id="{F931E6D7-28C9-7BF2-019B-29482CF985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3" y="36980"/>
            <a:ext cx="1148875" cy="114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E2F78BE-AD00-5705-29AE-EE05A8DDD464}"/>
              </a:ext>
            </a:extLst>
          </p:cNvPr>
          <p:cNvSpPr txBox="1"/>
          <p:nvPr/>
        </p:nvSpPr>
        <p:spPr>
          <a:xfrm>
            <a:off x="31999" y="1387829"/>
            <a:ext cx="4206240" cy="2743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Introduction</a:t>
            </a:r>
          </a:p>
          <a:p>
            <a:pPr algn="ctr"/>
            <a:endParaRPr lang="en-US" sz="135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3C4A85-81FC-38EB-3E2F-153F46D4D955}"/>
              </a:ext>
            </a:extLst>
          </p:cNvPr>
          <p:cNvSpPr txBox="1"/>
          <p:nvPr/>
        </p:nvSpPr>
        <p:spPr>
          <a:xfrm>
            <a:off x="4946906" y="1387829"/>
            <a:ext cx="3986784" cy="2743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Results</a:t>
            </a:r>
            <a:endParaRPr lang="en-US" sz="1350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32A5304-DFA2-D428-E346-5CE705689F5A}"/>
              </a:ext>
            </a:extLst>
          </p:cNvPr>
          <p:cNvSpPr txBox="1">
            <a:spLocks/>
          </p:cNvSpPr>
          <p:nvPr/>
        </p:nvSpPr>
        <p:spPr>
          <a:xfrm>
            <a:off x="325670" y="4072005"/>
            <a:ext cx="4151216" cy="2455719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/>
              <a:t>Tools: </a:t>
            </a:r>
            <a:r>
              <a:rPr lang="en-US" sz="1200" dirty="0"/>
              <a:t>Sweet Home 3D, HTML, CSS, Visual Studio Code</a:t>
            </a:r>
            <a:endParaRPr lang="en-US" sz="12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1200" dirty="0"/>
              <a:t>Created a 3d model of the home detailing every room and appliance in the house. </a:t>
            </a:r>
            <a:r>
              <a:rPr lang="en-US" sz="1200" dirty="0">
                <a:latin typeface="Söhne"/>
              </a:rPr>
              <a:t>The model includes information about the home's layout, dimensions, materials, and equipment</a:t>
            </a:r>
            <a:endParaRPr lang="en-US" sz="12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1200" dirty="0"/>
              <a:t>Created a website that displays the 3d model and allows you to visit every section of the home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200" dirty="0"/>
              <a:t>Created a website that details this model with the features of each appliance using image mapping.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200" dirty="0"/>
              <a:t>Created a website that displays general information about the project and the tools used for this project.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12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1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0588E0-C79C-54B7-33D8-1F0E02FE5EBF}"/>
              </a:ext>
            </a:extLst>
          </p:cNvPr>
          <p:cNvSpPr txBox="1"/>
          <p:nvPr/>
        </p:nvSpPr>
        <p:spPr>
          <a:xfrm>
            <a:off x="33308" y="3692412"/>
            <a:ext cx="4206240" cy="2743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Method/Approach</a:t>
            </a:r>
          </a:p>
          <a:p>
            <a:pPr algn="ctr"/>
            <a:endParaRPr lang="en-US" sz="135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9856C6-EE5B-4BF9-47A4-9DC5A6EB8082}"/>
              </a:ext>
            </a:extLst>
          </p:cNvPr>
          <p:cNvSpPr txBox="1"/>
          <p:nvPr/>
        </p:nvSpPr>
        <p:spPr>
          <a:xfrm>
            <a:off x="4946582" y="4801689"/>
            <a:ext cx="3986784" cy="2743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Discussion</a:t>
            </a:r>
          </a:p>
          <a:p>
            <a:pPr algn="ctr"/>
            <a:endParaRPr lang="en-US" sz="1350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ECB3BFE2-61CD-FF62-7FB7-83D0DE7A3762}"/>
              </a:ext>
            </a:extLst>
          </p:cNvPr>
          <p:cNvSpPr txBox="1">
            <a:spLocks/>
          </p:cNvSpPr>
          <p:nvPr/>
        </p:nvSpPr>
        <p:spPr>
          <a:xfrm>
            <a:off x="4908178" y="5090035"/>
            <a:ext cx="4151216" cy="1068469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10" indent="-91410" algn="l" defTabSz="914108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3925" indent="-182822" algn="l" defTabSz="91410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746" indent="-182822" algn="l" defTabSz="91410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568" indent="-182822" algn="l" defTabSz="91410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390" indent="-182822" algn="l" defTabSz="91410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648" indent="-228526" algn="l" defTabSz="91410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584" indent="-228526" algn="l" defTabSz="91410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520" indent="-228526" algn="l" defTabSz="91410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456" indent="-228526" algn="l" defTabSz="91410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200" dirty="0">
                <a:solidFill>
                  <a:schemeClr val="tx1"/>
                </a:solidFill>
              </a:rPr>
              <a:t> In the future, this project could utilize </a:t>
            </a:r>
            <a:r>
              <a:rPr lang="en-US" sz="1200" b="0" i="0" dirty="0">
                <a:solidFill>
                  <a:schemeClr val="tx1"/>
                </a:solidFill>
                <a:effectLst/>
              </a:rPr>
              <a:t>3D scanning technology to capture the home's interior and exterior, as well as computer-aided design (CAD) software and virtual reality (VR) tools to create an accurate and comprehensive representation of the house. 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3EB116D-8539-E7D2-0A65-FE563B5C4C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5869" y="1730515"/>
            <a:ext cx="3987497" cy="2585453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4FD408D-62B1-F17A-8F35-2AAB37EC44CC}"/>
              </a:ext>
            </a:extLst>
          </p:cNvPr>
          <p:cNvSpPr txBox="1">
            <a:spLocks/>
          </p:cNvSpPr>
          <p:nvPr/>
        </p:nvSpPr>
        <p:spPr>
          <a:xfrm>
            <a:off x="4908178" y="4329850"/>
            <a:ext cx="4188907" cy="4175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10" indent="-91410" algn="l" defTabSz="914108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3925" indent="-182822" algn="l" defTabSz="91410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746" indent="-182822" algn="l" defTabSz="91410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568" indent="-182822" algn="l" defTabSz="91410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390" indent="-182822" algn="l" defTabSz="91410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648" indent="-228526" algn="l" defTabSz="91410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584" indent="-228526" algn="l" defTabSz="91410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520" indent="-228526" algn="l" defTabSz="91410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456" indent="-228526" algn="l" defTabSz="91410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200" dirty="0">
                <a:solidFill>
                  <a:schemeClr val="tx1"/>
                </a:solidFill>
              </a:rPr>
              <a:t>The website is currently live at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http://theliveconnect.com/Claflin/SmartHOME/</a:t>
            </a:r>
            <a:endParaRPr lang="en-US" sz="12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76C193-277F-A593-B61C-EB118B773848}"/>
              </a:ext>
            </a:extLst>
          </p:cNvPr>
          <p:cNvSpPr txBox="1"/>
          <p:nvPr/>
        </p:nvSpPr>
        <p:spPr>
          <a:xfrm>
            <a:off x="4908178" y="5898210"/>
            <a:ext cx="3986784" cy="30008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Acknowledgements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ECE6C78-476E-5CFC-A8A7-EC8067F68AC1}"/>
              </a:ext>
            </a:extLst>
          </p:cNvPr>
          <p:cNvSpPr txBox="1">
            <a:spLocks/>
          </p:cNvSpPr>
          <p:nvPr/>
        </p:nvSpPr>
        <p:spPr>
          <a:xfrm>
            <a:off x="4882854" y="6198693"/>
            <a:ext cx="4113525" cy="604991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10" indent="-91410" algn="l" defTabSz="914108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3925" indent="-182822" algn="l" defTabSz="91410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746" indent="-182822" algn="l" defTabSz="91410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568" indent="-182822" algn="l" defTabSz="91410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390" indent="-182822" algn="l" defTabSz="91410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648" indent="-228526" algn="l" defTabSz="91410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584" indent="-228526" algn="l" defTabSz="91410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520" indent="-228526" algn="l" defTabSz="91410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456" indent="-228526" algn="l" defTabSz="91410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200" dirty="0">
                <a:solidFill>
                  <a:schemeClr val="tx1"/>
                </a:solidFill>
              </a:rPr>
              <a:t>I’d like to thank Dr. Karina Liles and Dr. Srikant Pawar for providing me with the opportunity and tools needed for the completion of this project</a:t>
            </a:r>
          </a:p>
        </p:txBody>
      </p:sp>
    </p:spTree>
    <p:extLst>
      <p:ext uri="{BB962C8B-B14F-4D97-AF65-F5344CB8AC3E}">
        <p14:creationId xmlns:p14="http://schemas.microsoft.com/office/powerpoint/2010/main" val="193103773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235</TotalTime>
  <Words>284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Söhne</vt:lpstr>
      <vt:lpstr>Times New Roman</vt:lpstr>
      <vt:lpstr>Wingdings</vt:lpstr>
      <vt:lpstr>Retrospect</vt:lpstr>
      <vt:lpstr>Virtual Smart Home Model Oluwamayowa Owolabi, Dr. Karina Liles, Dr. Srikant Pawar  School of Natural Sciences and Mathematics  Claflin University, South Carolina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Oluwamayowa L. Owolabi</dc:creator>
  <cp:lastModifiedBy>Oluwamayowa L. Owolabi</cp:lastModifiedBy>
  <cp:revision>15</cp:revision>
  <dcterms:created xsi:type="dcterms:W3CDTF">2023-03-28T00:45:06Z</dcterms:created>
  <dcterms:modified xsi:type="dcterms:W3CDTF">2023-12-07T15:15:50Z</dcterms:modified>
</cp:coreProperties>
</file>