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24"/>
  </p:notesMasterIdLst>
  <p:sldIdLst>
    <p:sldId id="256" r:id="rId2"/>
    <p:sldId id="411" r:id="rId3"/>
    <p:sldId id="415" r:id="rId4"/>
    <p:sldId id="440" r:id="rId5"/>
    <p:sldId id="398" r:id="rId6"/>
    <p:sldId id="403" r:id="rId7"/>
    <p:sldId id="397" r:id="rId8"/>
    <p:sldId id="408" r:id="rId9"/>
    <p:sldId id="389" r:id="rId10"/>
    <p:sldId id="380" r:id="rId11"/>
    <p:sldId id="381" r:id="rId12"/>
    <p:sldId id="417" r:id="rId13"/>
    <p:sldId id="441" r:id="rId14"/>
    <p:sldId id="429" r:id="rId15"/>
    <p:sldId id="430" r:id="rId16"/>
    <p:sldId id="434" r:id="rId17"/>
    <p:sldId id="435" r:id="rId18"/>
    <p:sldId id="438" r:id="rId19"/>
    <p:sldId id="436" r:id="rId20"/>
    <p:sldId id="437" r:id="rId21"/>
    <p:sldId id="439" r:id="rId22"/>
    <p:sldId id="42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18" autoAdjust="0"/>
    <p:restoredTop sz="86250" autoAdjust="0"/>
  </p:normalViewPr>
  <p:slideViewPr>
    <p:cSldViewPr snapToGrid="0" snapToObjects="1">
      <p:cViewPr varScale="1">
        <p:scale>
          <a:sx n="94" d="100"/>
          <a:sy n="94" d="100"/>
        </p:scale>
        <p:origin x="14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016209-7736-48CC-931A-B0A6803B6DDD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5FBB4E-E302-43B4-B14B-02AA876B4EEA}">
      <dgm:prSet phldrT="[Text]"/>
      <dgm:spPr/>
      <dgm:t>
        <a:bodyPr/>
        <a:lstStyle/>
        <a:p>
          <a:r>
            <a:rPr lang="en-US" dirty="0"/>
            <a:t>Bioinformatics/Computational Biology</a:t>
          </a:r>
        </a:p>
      </dgm:t>
    </dgm:pt>
    <dgm:pt modelId="{19A064A2-5ED9-4DDA-998E-87EB23FA7814}" type="parTrans" cxnId="{C4EEDDA9-4425-40F6-BFC6-BA6755CDACD3}">
      <dgm:prSet/>
      <dgm:spPr/>
      <dgm:t>
        <a:bodyPr/>
        <a:lstStyle/>
        <a:p>
          <a:endParaRPr lang="en-US"/>
        </a:p>
      </dgm:t>
    </dgm:pt>
    <dgm:pt modelId="{7E68FAAC-0EF1-4C9C-B9DB-A52404821584}" type="sibTrans" cxnId="{C4EEDDA9-4425-40F6-BFC6-BA6755CDACD3}">
      <dgm:prSet/>
      <dgm:spPr/>
      <dgm:t>
        <a:bodyPr/>
        <a:lstStyle/>
        <a:p>
          <a:endParaRPr lang="en-US"/>
        </a:p>
      </dgm:t>
    </dgm:pt>
    <dgm:pt modelId="{3D9EDDD7-E3EA-4065-B9BA-75FC5838E867}">
      <dgm:prSet phldrT="[Text]"/>
      <dgm:spPr/>
      <dgm:t>
        <a:bodyPr/>
        <a:lstStyle/>
        <a:p>
          <a:r>
            <a:rPr lang="en-US" dirty="0"/>
            <a:t>Sequence Analysis</a:t>
          </a:r>
        </a:p>
      </dgm:t>
    </dgm:pt>
    <dgm:pt modelId="{B77A266C-1B89-4214-B1EB-40B66767DD9F}" type="parTrans" cxnId="{F0FCC759-E601-41DD-B4AF-A10840E600C2}">
      <dgm:prSet/>
      <dgm:spPr/>
      <dgm:t>
        <a:bodyPr/>
        <a:lstStyle/>
        <a:p>
          <a:endParaRPr lang="en-US"/>
        </a:p>
      </dgm:t>
    </dgm:pt>
    <dgm:pt modelId="{2C1B2B53-2C20-435A-80BE-528D3F52B87D}" type="sibTrans" cxnId="{F0FCC759-E601-41DD-B4AF-A10840E600C2}">
      <dgm:prSet/>
      <dgm:spPr/>
      <dgm:t>
        <a:bodyPr/>
        <a:lstStyle/>
        <a:p>
          <a:endParaRPr lang="en-US"/>
        </a:p>
      </dgm:t>
    </dgm:pt>
    <dgm:pt modelId="{5894C4D8-847A-4A4A-9374-A30DE5967523}">
      <dgm:prSet phldrT="[Text]"/>
      <dgm:spPr/>
      <dgm:t>
        <a:bodyPr/>
        <a:lstStyle/>
        <a:p>
          <a:r>
            <a:rPr lang="en-US" dirty="0"/>
            <a:t>Structural Biology</a:t>
          </a:r>
        </a:p>
      </dgm:t>
    </dgm:pt>
    <dgm:pt modelId="{39CD5C64-4F2D-4414-AFF3-92AEB1ACF349}" type="parTrans" cxnId="{23AA9B59-E95A-4FC3-BC2D-EF51200B3BC2}">
      <dgm:prSet/>
      <dgm:spPr/>
      <dgm:t>
        <a:bodyPr/>
        <a:lstStyle/>
        <a:p>
          <a:endParaRPr lang="en-US"/>
        </a:p>
      </dgm:t>
    </dgm:pt>
    <dgm:pt modelId="{F49A24E8-791A-41C9-B553-D8178CDECB39}" type="sibTrans" cxnId="{23AA9B59-E95A-4FC3-BC2D-EF51200B3BC2}">
      <dgm:prSet/>
      <dgm:spPr/>
      <dgm:t>
        <a:bodyPr/>
        <a:lstStyle/>
        <a:p>
          <a:endParaRPr lang="en-US"/>
        </a:p>
      </dgm:t>
    </dgm:pt>
    <dgm:pt modelId="{B6903958-7859-4B33-9D3D-301BB391BDEC}">
      <dgm:prSet phldrT="[Text]"/>
      <dgm:spPr/>
      <dgm:t>
        <a:bodyPr/>
        <a:lstStyle/>
        <a:p>
          <a:r>
            <a:rPr lang="en-US" dirty="0"/>
            <a:t>Network/Systems Biology</a:t>
          </a:r>
        </a:p>
      </dgm:t>
    </dgm:pt>
    <dgm:pt modelId="{D7795B3A-79C5-4A83-B72F-026E20BC1C22}" type="parTrans" cxnId="{1E707542-8169-4A9C-B0E5-860633146A77}">
      <dgm:prSet/>
      <dgm:spPr/>
      <dgm:t>
        <a:bodyPr/>
        <a:lstStyle/>
        <a:p>
          <a:endParaRPr lang="en-US"/>
        </a:p>
      </dgm:t>
    </dgm:pt>
    <dgm:pt modelId="{2C1FB75C-65B9-4FCE-ADF7-7FE1E16A03CD}" type="sibTrans" cxnId="{1E707542-8169-4A9C-B0E5-860633146A77}">
      <dgm:prSet/>
      <dgm:spPr/>
      <dgm:t>
        <a:bodyPr/>
        <a:lstStyle/>
        <a:p>
          <a:endParaRPr lang="en-US"/>
        </a:p>
      </dgm:t>
    </dgm:pt>
    <dgm:pt modelId="{A47A6539-FFEF-460A-9D28-19A7E745889E}">
      <dgm:prSet phldrT="[Text]"/>
      <dgm:spPr/>
      <dgm:t>
        <a:bodyPr/>
        <a:lstStyle/>
        <a:p>
          <a:r>
            <a:rPr lang="en-US" dirty="0"/>
            <a:t>Databases, Software Development &amp; Simulations</a:t>
          </a:r>
        </a:p>
      </dgm:t>
    </dgm:pt>
    <dgm:pt modelId="{81234370-D11F-4B61-AE38-DEF9761AD50E}" type="parTrans" cxnId="{56C9ADEB-4AD4-401F-8B4A-78412524DC1C}">
      <dgm:prSet/>
      <dgm:spPr/>
      <dgm:t>
        <a:bodyPr/>
        <a:lstStyle/>
        <a:p>
          <a:endParaRPr lang="en-US"/>
        </a:p>
      </dgm:t>
    </dgm:pt>
    <dgm:pt modelId="{046B82D4-C886-4BBA-BC16-F30B8A44D471}" type="sibTrans" cxnId="{56C9ADEB-4AD4-401F-8B4A-78412524DC1C}">
      <dgm:prSet/>
      <dgm:spPr/>
      <dgm:t>
        <a:bodyPr/>
        <a:lstStyle/>
        <a:p>
          <a:endParaRPr lang="en-US"/>
        </a:p>
      </dgm:t>
    </dgm:pt>
    <dgm:pt modelId="{4732AAD6-960B-4216-ACE2-8F5964DA8E4A}">
      <dgm:prSet/>
      <dgm:spPr/>
      <dgm:t>
        <a:bodyPr/>
        <a:lstStyle/>
        <a:p>
          <a:r>
            <a:rPr lang="en-US" dirty="0"/>
            <a:t>NGS: Machine Learning Application [1] </a:t>
          </a:r>
        </a:p>
      </dgm:t>
    </dgm:pt>
    <dgm:pt modelId="{F42C6223-E763-4308-BC41-645C1675C761}" type="parTrans" cxnId="{6559DF99-1514-4079-A9EF-B9A2734CF828}">
      <dgm:prSet/>
      <dgm:spPr/>
      <dgm:t>
        <a:bodyPr/>
        <a:lstStyle/>
        <a:p>
          <a:endParaRPr lang="en-US"/>
        </a:p>
      </dgm:t>
    </dgm:pt>
    <dgm:pt modelId="{C439E92B-9D70-43E1-951E-9BD08CDC716A}" type="sibTrans" cxnId="{6559DF99-1514-4079-A9EF-B9A2734CF828}">
      <dgm:prSet/>
      <dgm:spPr/>
      <dgm:t>
        <a:bodyPr/>
        <a:lstStyle/>
        <a:p>
          <a:endParaRPr lang="en-US"/>
        </a:p>
      </dgm:t>
    </dgm:pt>
    <dgm:pt modelId="{1CA6A98A-08BB-4F60-8874-BE817A06F00B}">
      <dgm:prSet/>
      <dgm:spPr/>
      <dgm:t>
        <a:bodyPr/>
        <a:lstStyle/>
        <a:p>
          <a:r>
            <a:rPr lang="en-US" dirty="0"/>
            <a:t>NGS: Supervised Clustering Application [1] </a:t>
          </a:r>
        </a:p>
      </dgm:t>
    </dgm:pt>
    <dgm:pt modelId="{277732A9-C155-4003-9D53-16BF44143780}" type="parTrans" cxnId="{BE3334C5-2483-46B7-AC92-BA84FD29CCDF}">
      <dgm:prSet/>
      <dgm:spPr/>
      <dgm:t>
        <a:bodyPr/>
        <a:lstStyle/>
        <a:p>
          <a:endParaRPr lang="en-US"/>
        </a:p>
      </dgm:t>
    </dgm:pt>
    <dgm:pt modelId="{E749CBB9-ECA6-42F9-B25A-1856F2F48FBB}" type="sibTrans" cxnId="{BE3334C5-2483-46B7-AC92-BA84FD29CCDF}">
      <dgm:prSet/>
      <dgm:spPr/>
      <dgm:t>
        <a:bodyPr/>
        <a:lstStyle/>
        <a:p>
          <a:endParaRPr lang="en-US"/>
        </a:p>
      </dgm:t>
    </dgm:pt>
    <dgm:pt modelId="{9B76DAFD-68A4-4235-B5B7-B01B2C81F4D5}">
      <dgm:prSet/>
      <dgm:spPr/>
      <dgm:t>
        <a:bodyPr/>
        <a:lstStyle/>
        <a:p>
          <a:r>
            <a:rPr lang="en-US" dirty="0"/>
            <a:t>NGS: R</a:t>
          </a:r>
          <a:r>
            <a:rPr lang="en-US" b="0" i="0" dirty="0"/>
            <a:t>eceiver Operating Characteristic (ROC) [2]</a:t>
          </a:r>
          <a:endParaRPr lang="en-US" dirty="0"/>
        </a:p>
      </dgm:t>
    </dgm:pt>
    <dgm:pt modelId="{D8F330D7-F35A-4ED9-A506-2F521EE90245}" type="parTrans" cxnId="{E0C78977-B8BD-4CE2-803D-DFD1946D1094}">
      <dgm:prSet/>
      <dgm:spPr/>
      <dgm:t>
        <a:bodyPr/>
        <a:lstStyle/>
        <a:p>
          <a:endParaRPr lang="en-US"/>
        </a:p>
      </dgm:t>
    </dgm:pt>
    <dgm:pt modelId="{43144E81-E47E-49E1-A5B3-9938413D6C7C}" type="sibTrans" cxnId="{E0C78977-B8BD-4CE2-803D-DFD1946D1094}">
      <dgm:prSet/>
      <dgm:spPr/>
      <dgm:t>
        <a:bodyPr/>
        <a:lstStyle/>
        <a:p>
          <a:endParaRPr lang="en-US"/>
        </a:p>
      </dgm:t>
    </dgm:pt>
    <dgm:pt modelId="{CE2FB79A-E3AC-4991-AED0-7C7A6D257A83}">
      <dgm:prSet/>
      <dgm:spPr/>
      <dgm:t>
        <a:bodyPr/>
        <a:lstStyle/>
        <a:p>
          <a:r>
            <a:rPr lang="en-US" dirty="0"/>
            <a:t>X-ray Crystallography on HIV-1 Protease [5]</a:t>
          </a:r>
        </a:p>
      </dgm:t>
    </dgm:pt>
    <dgm:pt modelId="{F3F2A619-3DAB-424E-AFF5-AF2BCF29CA57}" type="parTrans" cxnId="{49CA6E03-F4DF-4060-8AF5-A95A347F8E72}">
      <dgm:prSet/>
      <dgm:spPr/>
      <dgm:t>
        <a:bodyPr/>
        <a:lstStyle/>
        <a:p>
          <a:endParaRPr lang="en-US"/>
        </a:p>
      </dgm:t>
    </dgm:pt>
    <dgm:pt modelId="{CD946E0B-673F-41B3-A225-4BF3B789F386}" type="sibTrans" cxnId="{49CA6E03-F4DF-4060-8AF5-A95A347F8E72}">
      <dgm:prSet/>
      <dgm:spPr/>
      <dgm:t>
        <a:bodyPr/>
        <a:lstStyle/>
        <a:p>
          <a:endParaRPr lang="en-US"/>
        </a:p>
      </dgm:t>
    </dgm:pt>
    <dgm:pt modelId="{A38834CC-1E09-455A-8C1F-BE63EC307F98}">
      <dgm:prSet/>
      <dgm:spPr/>
      <dgm:t>
        <a:bodyPr/>
        <a:lstStyle/>
        <a:p>
          <a:r>
            <a:rPr lang="en-US" b="0" i="0" dirty="0"/>
            <a:t>Indispensable Proteins in </a:t>
          </a:r>
          <a:r>
            <a:rPr lang="en-US" b="0" i="1" dirty="0"/>
            <a:t>P. mirabilis</a:t>
          </a:r>
          <a:r>
            <a:rPr lang="en-US" b="0" i="0" dirty="0"/>
            <a:t> [7]</a:t>
          </a:r>
          <a:endParaRPr lang="en-US" dirty="0"/>
        </a:p>
      </dgm:t>
    </dgm:pt>
    <dgm:pt modelId="{992AE13E-B3CF-45C3-BCD4-5F6BA3F47ED4}" type="parTrans" cxnId="{6184DBF8-5E5E-4C7E-A928-49DADDE6373F}">
      <dgm:prSet/>
      <dgm:spPr/>
      <dgm:t>
        <a:bodyPr/>
        <a:lstStyle/>
        <a:p>
          <a:endParaRPr lang="en-US"/>
        </a:p>
      </dgm:t>
    </dgm:pt>
    <dgm:pt modelId="{DFE37A52-B4BE-4FCC-AD97-184B9888BF46}" type="sibTrans" cxnId="{6184DBF8-5E5E-4C7E-A928-49DADDE6373F}">
      <dgm:prSet/>
      <dgm:spPr/>
      <dgm:t>
        <a:bodyPr/>
        <a:lstStyle/>
        <a:p>
          <a:endParaRPr lang="en-US"/>
        </a:p>
      </dgm:t>
    </dgm:pt>
    <dgm:pt modelId="{505A1C0B-F54A-4442-8308-74F9FFBB81B4}">
      <dgm:prSet/>
      <dgm:spPr/>
      <dgm:t>
        <a:bodyPr/>
        <a:lstStyle/>
        <a:p>
          <a:r>
            <a:rPr lang="en-US" b="0" i="0" dirty="0"/>
            <a:t>Cancer Drug Targets [6] </a:t>
          </a:r>
          <a:endParaRPr lang="en-US" dirty="0"/>
        </a:p>
      </dgm:t>
    </dgm:pt>
    <dgm:pt modelId="{281CE106-DC85-4CAD-A5F2-8083665B47D1}" type="parTrans" cxnId="{50928F5F-DBEC-4B39-85C2-91406A48F07A}">
      <dgm:prSet/>
      <dgm:spPr/>
      <dgm:t>
        <a:bodyPr/>
        <a:lstStyle/>
        <a:p>
          <a:endParaRPr lang="en-US"/>
        </a:p>
      </dgm:t>
    </dgm:pt>
    <dgm:pt modelId="{579A4FA8-16BA-48AB-8402-C52CA510F7A0}" type="sibTrans" cxnId="{50928F5F-DBEC-4B39-85C2-91406A48F07A}">
      <dgm:prSet/>
      <dgm:spPr/>
      <dgm:t>
        <a:bodyPr/>
        <a:lstStyle/>
        <a:p>
          <a:endParaRPr lang="en-US"/>
        </a:p>
      </dgm:t>
    </dgm:pt>
    <dgm:pt modelId="{F7C49E35-D84B-460B-9D29-99631EDCD7AC}">
      <dgm:prSet/>
      <dgm:spPr/>
      <dgm:t>
        <a:bodyPr/>
        <a:lstStyle/>
        <a:p>
          <a:r>
            <a:rPr lang="en-US" b="0" i="0" dirty="0" err="1"/>
            <a:t>RodentSQL</a:t>
          </a:r>
          <a:r>
            <a:rPr lang="en-US" b="0" i="0" dirty="0"/>
            <a:t> [8], </a:t>
          </a:r>
        </a:p>
        <a:p>
          <a:r>
            <a:rPr lang="en-US" dirty="0"/>
            <a:t>Electronic Lab Notebook [9]</a:t>
          </a:r>
        </a:p>
      </dgm:t>
    </dgm:pt>
    <dgm:pt modelId="{80331176-DD95-45DA-A70E-0720BA9CF006}" type="parTrans" cxnId="{515C29EA-278C-4C32-804E-38333A793D2E}">
      <dgm:prSet/>
      <dgm:spPr/>
      <dgm:t>
        <a:bodyPr/>
        <a:lstStyle/>
        <a:p>
          <a:endParaRPr lang="en-US"/>
        </a:p>
      </dgm:t>
    </dgm:pt>
    <dgm:pt modelId="{7D62771C-4B74-4B12-8BAD-34248B85580B}" type="sibTrans" cxnId="{515C29EA-278C-4C32-804E-38333A793D2E}">
      <dgm:prSet/>
      <dgm:spPr/>
      <dgm:t>
        <a:bodyPr/>
        <a:lstStyle/>
        <a:p>
          <a:endParaRPr lang="en-US"/>
        </a:p>
      </dgm:t>
    </dgm:pt>
    <dgm:pt modelId="{533FD8B7-DCA6-46BD-92EF-DC521F3EDB8A}">
      <dgm:prSet/>
      <dgm:spPr/>
      <dgm:t>
        <a:bodyPr/>
        <a:lstStyle/>
        <a:p>
          <a:r>
            <a:rPr lang="en-US" b="0" i="0" dirty="0"/>
            <a:t>Simulation study: DEVS-JAVA Model [10]</a:t>
          </a:r>
          <a:endParaRPr lang="en-US" dirty="0"/>
        </a:p>
      </dgm:t>
    </dgm:pt>
    <dgm:pt modelId="{26540274-7E5B-41F4-8B96-0538F2130BD0}" type="parTrans" cxnId="{292A8932-1486-46A9-8EC3-46D7A5DDBE8E}">
      <dgm:prSet/>
      <dgm:spPr/>
      <dgm:t>
        <a:bodyPr/>
        <a:lstStyle/>
        <a:p>
          <a:endParaRPr lang="en-US"/>
        </a:p>
      </dgm:t>
    </dgm:pt>
    <dgm:pt modelId="{9FF952D0-F8E5-43B3-A608-3FB7F93C6EF0}" type="sibTrans" cxnId="{292A8932-1486-46A9-8EC3-46D7A5DDBE8E}">
      <dgm:prSet/>
      <dgm:spPr/>
      <dgm:t>
        <a:bodyPr/>
        <a:lstStyle/>
        <a:p>
          <a:endParaRPr lang="en-US"/>
        </a:p>
      </dgm:t>
    </dgm:pt>
    <dgm:pt modelId="{C871218A-46BE-4247-B120-E6927CA6EF35}">
      <dgm:prSet/>
      <dgm:spPr/>
      <dgm:t>
        <a:bodyPr/>
        <a:lstStyle/>
        <a:p>
          <a:r>
            <a:rPr lang="en-US" dirty="0"/>
            <a:t>Microarray Analysis </a:t>
          </a:r>
        </a:p>
        <a:p>
          <a:r>
            <a:rPr lang="en-US" dirty="0"/>
            <a:t>[3, 4]</a:t>
          </a:r>
        </a:p>
      </dgm:t>
    </dgm:pt>
    <dgm:pt modelId="{8DA00766-C720-4BCE-88D0-A3A9CF41A30E}" type="parTrans" cxnId="{2EB1D99B-AE69-4892-9A27-25E7B4E353BF}">
      <dgm:prSet/>
      <dgm:spPr/>
      <dgm:t>
        <a:bodyPr/>
        <a:lstStyle/>
        <a:p>
          <a:endParaRPr lang="en-US"/>
        </a:p>
      </dgm:t>
    </dgm:pt>
    <dgm:pt modelId="{B700AA7A-93B5-41F3-A252-0A04EADC61E8}" type="sibTrans" cxnId="{2EB1D99B-AE69-4892-9A27-25E7B4E353BF}">
      <dgm:prSet/>
      <dgm:spPr/>
      <dgm:t>
        <a:bodyPr/>
        <a:lstStyle/>
        <a:p>
          <a:endParaRPr lang="en-US"/>
        </a:p>
      </dgm:t>
    </dgm:pt>
    <dgm:pt modelId="{50D94789-8A20-6641-B76A-12AFBBCDA163}">
      <dgm:prSet/>
      <dgm:spPr/>
      <dgm:t>
        <a:bodyPr/>
        <a:lstStyle/>
        <a:p>
          <a:r>
            <a:rPr lang="en-US" dirty="0"/>
            <a:t>Computer Vision [11]</a:t>
          </a:r>
        </a:p>
      </dgm:t>
    </dgm:pt>
    <dgm:pt modelId="{EAD54745-6426-9D4C-A67E-3C5EE16CA09C}" type="parTrans" cxnId="{4733BCA2-FAEC-B04F-9EC4-10FCBE2185D3}">
      <dgm:prSet/>
      <dgm:spPr/>
      <dgm:t>
        <a:bodyPr/>
        <a:lstStyle/>
        <a:p>
          <a:endParaRPr lang="en-US"/>
        </a:p>
      </dgm:t>
    </dgm:pt>
    <dgm:pt modelId="{B0B8EF3A-AED3-CE4C-8B56-059685D86C96}" type="sibTrans" cxnId="{4733BCA2-FAEC-B04F-9EC4-10FCBE2185D3}">
      <dgm:prSet/>
      <dgm:spPr/>
      <dgm:t>
        <a:bodyPr/>
        <a:lstStyle/>
        <a:p>
          <a:endParaRPr lang="en-US"/>
        </a:p>
      </dgm:t>
    </dgm:pt>
    <dgm:pt modelId="{3F36DD71-5A27-904A-854D-2B23CDBA326E}" type="pres">
      <dgm:prSet presAssocID="{12016209-7736-48CC-931A-B0A6803B6DDD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43B905A-24D3-3C4A-81B4-3896CA81608F}" type="pres">
      <dgm:prSet presAssocID="{325FBB4E-E302-43B4-B14B-02AA876B4EEA}" presName="hierRoot1" presStyleCnt="0">
        <dgm:presLayoutVars>
          <dgm:hierBranch val="init"/>
        </dgm:presLayoutVars>
      </dgm:prSet>
      <dgm:spPr/>
    </dgm:pt>
    <dgm:pt modelId="{E321C531-ED00-A44B-907E-F22D4AC255FB}" type="pres">
      <dgm:prSet presAssocID="{325FBB4E-E302-43B4-B14B-02AA876B4EEA}" presName="rootComposite1" presStyleCnt="0"/>
      <dgm:spPr/>
    </dgm:pt>
    <dgm:pt modelId="{BF9EB6D9-B429-6A49-BD02-235F55ADCD28}" type="pres">
      <dgm:prSet presAssocID="{325FBB4E-E302-43B4-B14B-02AA876B4EEA}" presName="rootText1" presStyleLbl="alignAcc1" presStyleIdx="0" presStyleCnt="0">
        <dgm:presLayoutVars>
          <dgm:chPref val="3"/>
        </dgm:presLayoutVars>
      </dgm:prSet>
      <dgm:spPr/>
    </dgm:pt>
    <dgm:pt modelId="{C741B469-1244-114B-9B8C-B6D86D6898BE}" type="pres">
      <dgm:prSet presAssocID="{325FBB4E-E302-43B4-B14B-02AA876B4EEA}" presName="topArc1" presStyleLbl="parChTrans1D1" presStyleIdx="0" presStyleCnt="30"/>
      <dgm:spPr/>
    </dgm:pt>
    <dgm:pt modelId="{B7A7531C-71D7-F845-B415-0B100FC2EDF7}" type="pres">
      <dgm:prSet presAssocID="{325FBB4E-E302-43B4-B14B-02AA876B4EEA}" presName="bottomArc1" presStyleLbl="parChTrans1D1" presStyleIdx="1" presStyleCnt="30"/>
      <dgm:spPr/>
    </dgm:pt>
    <dgm:pt modelId="{3F63FE30-9CF8-D04C-872A-0807AC4CE2D9}" type="pres">
      <dgm:prSet presAssocID="{325FBB4E-E302-43B4-B14B-02AA876B4EEA}" presName="topConnNode1" presStyleLbl="node1" presStyleIdx="0" presStyleCnt="0"/>
      <dgm:spPr/>
    </dgm:pt>
    <dgm:pt modelId="{05F46125-0BF8-DA45-9B56-7D8F07CEB4F3}" type="pres">
      <dgm:prSet presAssocID="{325FBB4E-E302-43B4-B14B-02AA876B4EEA}" presName="hierChild2" presStyleCnt="0"/>
      <dgm:spPr/>
    </dgm:pt>
    <dgm:pt modelId="{E4C3D06F-CB49-0449-9436-2D8ECF0F50ED}" type="pres">
      <dgm:prSet presAssocID="{B77A266C-1B89-4214-B1EB-40B66767DD9F}" presName="Name28" presStyleLbl="parChTrans1D2" presStyleIdx="0" presStyleCnt="4"/>
      <dgm:spPr/>
    </dgm:pt>
    <dgm:pt modelId="{F4D7034F-8CBF-4147-B8EC-E84FF9BAFC84}" type="pres">
      <dgm:prSet presAssocID="{3D9EDDD7-E3EA-4065-B9BA-75FC5838E867}" presName="hierRoot2" presStyleCnt="0">
        <dgm:presLayoutVars>
          <dgm:hierBranch val="init"/>
        </dgm:presLayoutVars>
      </dgm:prSet>
      <dgm:spPr/>
    </dgm:pt>
    <dgm:pt modelId="{2F196C2C-7245-7D42-8482-7FCB97FF31E8}" type="pres">
      <dgm:prSet presAssocID="{3D9EDDD7-E3EA-4065-B9BA-75FC5838E867}" presName="rootComposite2" presStyleCnt="0"/>
      <dgm:spPr/>
    </dgm:pt>
    <dgm:pt modelId="{C7B813D5-FBD6-634D-8915-3CA88D8E7094}" type="pres">
      <dgm:prSet presAssocID="{3D9EDDD7-E3EA-4065-B9BA-75FC5838E867}" presName="rootText2" presStyleLbl="alignAcc1" presStyleIdx="0" presStyleCnt="0">
        <dgm:presLayoutVars>
          <dgm:chPref val="3"/>
        </dgm:presLayoutVars>
      </dgm:prSet>
      <dgm:spPr/>
    </dgm:pt>
    <dgm:pt modelId="{49B26BF2-9DBE-4642-AE52-80BB9D2F0E43}" type="pres">
      <dgm:prSet presAssocID="{3D9EDDD7-E3EA-4065-B9BA-75FC5838E867}" presName="topArc2" presStyleLbl="parChTrans1D1" presStyleIdx="2" presStyleCnt="30"/>
      <dgm:spPr/>
    </dgm:pt>
    <dgm:pt modelId="{287CDC61-F43C-5645-9C58-57DE66271AE0}" type="pres">
      <dgm:prSet presAssocID="{3D9EDDD7-E3EA-4065-B9BA-75FC5838E867}" presName="bottomArc2" presStyleLbl="parChTrans1D1" presStyleIdx="3" presStyleCnt="30"/>
      <dgm:spPr/>
    </dgm:pt>
    <dgm:pt modelId="{BE134547-1BAD-5842-8E86-F5DD637DE315}" type="pres">
      <dgm:prSet presAssocID="{3D9EDDD7-E3EA-4065-B9BA-75FC5838E867}" presName="topConnNode2" presStyleLbl="node2" presStyleIdx="0" presStyleCnt="0"/>
      <dgm:spPr/>
    </dgm:pt>
    <dgm:pt modelId="{5A9E262F-4A46-384C-B803-09C770ED0E7C}" type="pres">
      <dgm:prSet presAssocID="{3D9EDDD7-E3EA-4065-B9BA-75FC5838E867}" presName="hierChild4" presStyleCnt="0"/>
      <dgm:spPr/>
    </dgm:pt>
    <dgm:pt modelId="{67FE8293-E441-3840-8C35-D2D26F85F918}" type="pres">
      <dgm:prSet presAssocID="{F42C6223-E763-4308-BC41-645C1675C761}" presName="Name28" presStyleLbl="parChTrans1D3" presStyleIdx="0" presStyleCnt="10"/>
      <dgm:spPr/>
    </dgm:pt>
    <dgm:pt modelId="{8E662A43-0E4A-1F44-86B6-40344904F989}" type="pres">
      <dgm:prSet presAssocID="{4732AAD6-960B-4216-ACE2-8F5964DA8E4A}" presName="hierRoot2" presStyleCnt="0">
        <dgm:presLayoutVars>
          <dgm:hierBranch val="init"/>
        </dgm:presLayoutVars>
      </dgm:prSet>
      <dgm:spPr/>
    </dgm:pt>
    <dgm:pt modelId="{4041CFF9-9013-B94C-946C-97FA7EE57AC4}" type="pres">
      <dgm:prSet presAssocID="{4732AAD6-960B-4216-ACE2-8F5964DA8E4A}" presName="rootComposite2" presStyleCnt="0"/>
      <dgm:spPr/>
    </dgm:pt>
    <dgm:pt modelId="{59F90D2E-DC47-E544-854B-4B65B180F5D5}" type="pres">
      <dgm:prSet presAssocID="{4732AAD6-960B-4216-ACE2-8F5964DA8E4A}" presName="rootText2" presStyleLbl="alignAcc1" presStyleIdx="0" presStyleCnt="0">
        <dgm:presLayoutVars>
          <dgm:chPref val="3"/>
        </dgm:presLayoutVars>
      </dgm:prSet>
      <dgm:spPr/>
    </dgm:pt>
    <dgm:pt modelId="{70FB7AB6-2D4D-0442-B962-AE6152A33B96}" type="pres">
      <dgm:prSet presAssocID="{4732AAD6-960B-4216-ACE2-8F5964DA8E4A}" presName="topArc2" presStyleLbl="parChTrans1D1" presStyleIdx="4" presStyleCnt="30"/>
      <dgm:spPr/>
    </dgm:pt>
    <dgm:pt modelId="{31BBF869-5040-594E-A4EC-76AA803C07CE}" type="pres">
      <dgm:prSet presAssocID="{4732AAD6-960B-4216-ACE2-8F5964DA8E4A}" presName="bottomArc2" presStyleLbl="parChTrans1D1" presStyleIdx="5" presStyleCnt="30"/>
      <dgm:spPr/>
    </dgm:pt>
    <dgm:pt modelId="{9D11A020-102C-BD49-BD66-C10B9E040DCA}" type="pres">
      <dgm:prSet presAssocID="{4732AAD6-960B-4216-ACE2-8F5964DA8E4A}" presName="topConnNode2" presStyleLbl="node3" presStyleIdx="0" presStyleCnt="0"/>
      <dgm:spPr/>
    </dgm:pt>
    <dgm:pt modelId="{135C7BB7-DAB2-F74B-81B8-97E32B011525}" type="pres">
      <dgm:prSet presAssocID="{4732AAD6-960B-4216-ACE2-8F5964DA8E4A}" presName="hierChild4" presStyleCnt="0"/>
      <dgm:spPr/>
    </dgm:pt>
    <dgm:pt modelId="{4B43BF20-1000-454D-BBBF-2095D643307B}" type="pres">
      <dgm:prSet presAssocID="{4732AAD6-960B-4216-ACE2-8F5964DA8E4A}" presName="hierChild5" presStyleCnt="0"/>
      <dgm:spPr/>
    </dgm:pt>
    <dgm:pt modelId="{B6E46303-5712-7F44-9F65-E42FD357D416}" type="pres">
      <dgm:prSet presAssocID="{277732A9-C155-4003-9D53-16BF44143780}" presName="Name28" presStyleLbl="parChTrans1D3" presStyleIdx="1" presStyleCnt="10"/>
      <dgm:spPr/>
    </dgm:pt>
    <dgm:pt modelId="{BCE248DB-E105-AD4B-8EB9-97620A821455}" type="pres">
      <dgm:prSet presAssocID="{1CA6A98A-08BB-4F60-8874-BE817A06F00B}" presName="hierRoot2" presStyleCnt="0">
        <dgm:presLayoutVars>
          <dgm:hierBranch val="init"/>
        </dgm:presLayoutVars>
      </dgm:prSet>
      <dgm:spPr/>
    </dgm:pt>
    <dgm:pt modelId="{BC2B07AB-48C9-5340-835D-F89E9B8414A7}" type="pres">
      <dgm:prSet presAssocID="{1CA6A98A-08BB-4F60-8874-BE817A06F00B}" presName="rootComposite2" presStyleCnt="0"/>
      <dgm:spPr/>
    </dgm:pt>
    <dgm:pt modelId="{87D4A75B-1AF3-6444-B7ED-97C6D6204347}" type="pres">
      <dgm:prSet presAssocID="{1CA6A98A-08BB-4F60-8874-BE817A06F00B}" presName="rootText2" presStyleLbl="alignAcc1" presStyleIdx="0" presStyleCnt="0">
        <dgm:presLayoutVars>
          <dgm:chPref val="3"/>
        </dgm:presLayoutVars>
      </dgm:prSet>
      <dgm:spPr/>
    </dgm:pt>
    <dgm:pt modelId="{89DF2FFC-59FA-AA4C-B6A4-AA3FDB207A47}" type="pres">
      <dgm:prSet presAssocID="{1CA6A98A-08BB-4F60-8874-BE817A06F00B}" presName="topArc2" presStyleLbl="parChTrans1D1" presStyleIdx="6" presStyleCnt="30"/>
      <dgm:spPr/>
    </dgm:pt>
    <dgm:pt modelId="{9D48408F-167A-6844-A527-F929E674CD6D}" type="pres">
      <dgm:prSet presAssocID="{1CA6A98A-08BB-4F60-8874-BE817A06F00B}" presName="bottomArc2" presStyleLbl="parChTrans1D1" presStyleIdx="7" presStyleCnt="30"/>
      <dgm:spPr/>
    </dgm:pt>
    <dgm:pt modelId="{F5FEE1F6-CC05-6F4F-822D-8AB4420E24A4}" type="pres">
      <dgm:prSet presAssocID="{1CA6A98A-08BB-4F60-8874-BE817A06F00B}" presName="topConnNode2" presStyleLbl="node3" presStyleIdx="0" presStyleCnt="0"/>
      <dgm:spPr/>
    </dgm:pt>
    <dgm:pt modelId="{893880FE-0A08-B948-9C98-DABE7AB2B509}" type="pres">
      <dgm:prSet presAssocID="{1CA6A98A-08BB-4F60-8874-BE817A06F00B}" presName="hierChild4" presStyleCnt="0"/>
      <dgm:spPr/>
    </dgm:pt>
    <dgm:pt modelId="{E730D4EE-5374-3B47-83D2-1E8A99821ECD}" type="pres">
      <dgm:prSet presAssocID="{1CA6A98A-08BB-4F60-8874-BE817A06F00B}" presName="hierChild5" presStyleCnt="0"/>
      <dgm:spPr/>
    </dgm:pt>
    <dgm:pt modelId="{0140E08D-793B-104B-8690-7BB3BF98C562}" type="pres">
      <dgm:prSet presAssocID="{D8F330D7-F35A-4ED9-A506-2F521EE90245}" presName="Name28" presStyleLbl="parChTrans1D3" presStyleIdx="2" presStyleCnt="10"/>
      <dgm:spPr/>
    </dgm:pt>
    <dgm:pt modelId="{1B07E3AE-A716-9649-A223-575548665B2D}" type="pres">
      <dgm:prSet presAssocID="{9B76DAFD-68A4-4235-B5B7-B01B2C81F4D5}" presName="hierRoot2" presStyleCnt="0">
        <dgm:presLayoutVars>
          <dgm:hierBranch val="init"/>
        </dgm:presLayoutVars>
      </dgm:prSet>
      <dgm:spPr/>
    </dgm:pt>
    <dgm:pt modelId="{153EBF17-CD4C-9740-8675-A6A184BC1A7B}" type="pres">
      <dgm:prSet presAssocID="{9B76DAFD-68A4-4235-B5B7-B01B2C81F4D5}" presName="rootComposite2" presStyleCnt="0"/>
      <dgm:spPr/>
    </dgm:pt>
    <dgm:pt modelId="{3D6C517F-537C-C840-B395-86821FE82510}" type="pres">
      <dgm:prSet presAssocID="{9B76DAFD-68A4-4235-B5B7-B01B2C81F4D5}" presName="rootText2" presStyleLbl="alignAcc1" presStyleIdx="0" presStyleCnt="0">
        <dgm:presLayoutVars>
          <dgm:chPref val="3"/>
        </dgm:presLayoutVars>
      </dgm:prSet>
      <dgm:spPr/>
    </dgm:pt>
    <dgm:pt modelId="{51D91502-AC9A-1C4E-A4EA-C5FCD23847CD}" type="pres">
      <dgm:prSet presAssocID="{9B76DAFD-68A4-4235-B5B7-B01B2C81F4D5}" presName="topArc2" presStyleLbl="parChTrans1D1" presStyleIdx="8" presStyleCnt="30"/>
      <dgm:spPr/>
    </dgm:pt>
    <dgm:pt modelId="{1BA56E9B-2078-424A-8A5A-FEF6FCEC0049}" type="pres">
      <dgm:prSet presAssocID="{9B76DAFD-68A4-4235-B5B7-B01B2C81F4D5}" presName="bottomArc2" presStyleLbl="parChTrans1D1" presStyleIdx="9" presStyleCnt="30"/>
      <dgm:spPr/>
    </dgm:pt>
    <dgm:pt modelId="{48C6BEB4-12A7-C148-94D4-EFAA1AF057C2}" type="pres">
      <dgm:prSet presAssocID="{9B76DAFD-68A4-4235-B5B7-B01B2C81F4D5}" presName="topConnNode2" presStyleLbl="node3" presStyleIdx="0" presStyleCnt="0"/>
      <dgm:spPr/>
    </dgm:pt>
    <dgm:pt modelId="{70E5AAC3-9626-CF41-839E-23A05598705F}" type="pres">
      <dgm:prSet presAssocID="{9B76DAFD-68A4-4235-B5B7-B01B2C81F4D5}" presName="hierChild4" presStyleCnt="0"/>
      <dgm:spPr/>
    </dgm:pt>
    <dgm:pt modelId="{E019B822-8ACD-B94E-94D2-C07C2F7AB391}" type="pres">
      <dgm:prSet presAssocID="{9B76DAFD-68A4-4235-B5B7-B01B2C81F4D5}" presName="hierChild5" presStyleCnt="0"/>
      <dgm:spPr/>
    </dgm:pt>
    <dgm:pt modelId="{112C30E0-5221-4B4B-A29D-F560558C8B0D}" type="pres">
      <dgm:prSet presAssocID="{8DA00766-C720-4BCE-88D0-A3A9CF41A30E}" presName="Name28" presStyleLbl="parChTrans1D3" presStyleIdx="3" presStyleCnt="10"/>
      <dgm:spPr/>
    </dgm:pt>
    <dgm:pt modelId="{E533FC06-BCAA-1B43-9C18-E7F964E8E8D8}" type="pres">
      <dgm:prSet presAssocID="{C871218A-46BE-4247-B120-E6927CA6EF35}" presName="hierRoot2" presStyleCnt="0">
        <dgm:presLayoutVars>
          <dgm:hierBranch val="init"/>
        </dgm:presLayoutVars>
      </dgm:prSet>
      <dgm:spPr/>
    </dgm:pt>
    <dgm:pt modelId="{08FACF75-98ED-2544-BB22-CEF5F1D981F0}" type="pres">
      <dgm:prSet presAssocID="{C871218A-46BE-4247-B120-E6927CA6EF35}" presName="rootComposite2" presStyleCnt="0"/>
      <dgm:spPr/>
    </dgm:pt>
    <dgm:pt modelId="{F087F918-2DA5-7F4B-9B84-7429EAFE6C52}" type="pres">
      <dgm:prSet presAssocID="{C871218A-46BE-4247-B120-E6927CA6EF35}" presName="rootText2" presStyleLbl="alignAcc1" presStyleIdx="0" presStyleCnt="0">
        <dgm:presLayoutVars>
          <dgm:chPref val="3"/>
        </dgm:presLayoutVars>
      </dgm:prSet>
      <dgm:spPr/>
    </dgm:pt>
    <dgm:pt modelId="{5B975F6E-4707-6F4A-A651-D878D9DE977B}" type="pres">
      <dgm:prSet presAssocID="{C871218A-46BE-4247-B120-E6927CA6EF35}" presName="topArc2" presStyleLbl="parChTrans1D1" presStyleIdx="10" presStyleCnt="30"/>
      <dgm:spPr/>
    </dgm:pt>
    <dgm:pt modelId="{6E34303B-850A-F745-A33E-F8FF9780FF25}" type="pres">
      <dgm:prSet presAssocID="{C871218A-46BE-4247-B120-E6927CA6EF35}" presName="bottomArc2" presStyleLbl="parChTrans1D1" presStyleIdx="11" presStyleCnt="30"/>
      <dgm:spPr/>
    </dgm:pt>
    <dgm:pt modelId="{119F5912-082B-1C4F-9A08-FCA881ECAF6A}" type="pres">
      <dgm:prSet presAssocID="{C871218A-46BE-4247-B120-E6927CA6EF35}" presName="topConnNode2" presStyleLbl="node3" presStyleIdx="0" presStyleCnt="0"/>
      <dgm:spPr/>
    </dgm:pt>
    <dgm:pt modelId="{C955AE98-F5DC-E946-B86E-B9EB22405FFB}" type="pres">
      <dgm:prSet presAssocID="{C871218A-46BE-4247-B120-E6927CA6EF35}" presName="hierChild4" presStyleCnt="0"/>
      <dgm:spPr/>
    </dgm:pt>
    <dgm:pt modelId="{07A1C6ED-2597-364A-87DA-6D348F168A6B}" type="pres">
      <dgm:prSet presAssocID="{C871218A-46BE-4247-B120-E6927CA6EF35}" presName="hierChild5" presStyleCnt="0"/>
      <dgm:spPr/>
    </dgm:pt>
    <dgm:pt modelId="{39DE2888-BCAA-3443-BA05-44B22381618F}" type="pres">
      <dgm:prSet presAssocID="{3D9EDDD7-E3EA-4065-B9BA-75FC5838E867}" presName="hierChild5" presStyleCnt="0"/>
      <dgm:spPr/>
    </dgm:pt>
    <dgm:pt modelId="{D4A37F47-4F0F-DD4F-BFD6-B26A9BF15572}" type="pres">
      <dgm:prSet presAssocID="{39CD5C64-4F2D-4414-AFF3-92AEB1ACF349}" presName="Name28" presStyleLbl="parChTrans1D2" presStyleIdx="1" presStyleCnt="4"/>
      <dgm:spPr/>
    </dgm:pt>
    <dgm:pt modelId="{8C2D407F-1609-3146-B11F-5D2427D8EA14}" type="pres">
      <dgm:prSet presAssocID="{5894C4D8-847A-4A4A-9374-A30DE5967523}" presName="hierRoot2" presStyleCnt="0">
        <dgm:presLayoutVars>
          <dgm:hierBranch val="init"/>
        </dgm:presLayoutVars>
      </dgm:prSet>
      <dgm:spPr/>
    </dgm:pt>
    <dgm:pt modelId="{1141BD94-5290-9641-B108-28D8165136CF}" type="pres">
      <dgm:prSet presAssocID="{5894C4D8-847A-4A4A-9374-A30DE5967523}" presName="rootComposite2" presStyleCnt="0"/>
      <dgm:spPr/>
    </dgm:pt>
    <dgm:pt modelId="{E6180F74-DA63-8741-A492-E2C4A1EA9664}" type="pres">
      <dgm:prSet presAssocID="{5894C4D8-847A-4A4A-9374-A30DE5967523}" presName="rootText2" presStyleLbl="alignAcc1" presStyleIdx="0" presStyleCnt="0">
        <dgm:presLayoutVars>
          <dgm:chPref val="3"/>
        </dgm:presLayoutVars>
      </dgm:prSet>
      <dgm:spPr/>
    </dgm:pt>
    <dgm:pt modelId="{C45F13DF-5DFC-8644-9F8A-BF1F088CAF9A}" type="pres">
      <dgm:prSet presAssocID="{5894C4D8-847A-4A4A-9374-A30DE5967523}" presName="topArc2" presStyleLbl="parChTrans1D1" presStyleIdx="12" presStyleCnt="30"/>
      <dgm:spPr/>
    </dgm:pt>
    <dgm:pt modelId="{3640BB14-A50A-A348-94B1-36C97ABA89D5}" type="pres">
      <dgm:prSet presAssocID="{5894C4D8-847A-4A4A-9374-A30DE5967523}" presName="bottomArc2" presStyleLbl="parChTrans1D1" presStyleIdx="13" presStyleCnt="30"/>
      <dgm:spPr/>
    </dgm:pt>
    <dgm:pt modelId="{85E17841-0572-6E4C-AAC5-4AF6736F86E1}" type="pres">
      <dgm:prSet presAssocID="{5894C4D8-847A-4A4A-9374-A30DE5967523}" presName="topConnNode2" presStyleLbl="node2" presStyleIdx="0" presStyleCnt="0"/>
      <dgm:spPr/>
    </dgm:pt>
    <dgm:pt modelId="{25316E4A-AD94-8543-B072-B29AE59B5796}" type="pres">
      <dgm:prSet presAssocID="{5894C4D8-847A-4A4A-9374-A30DE5967523}" presName="hierChild4" presStyleCnt="0"/>
      <dgm:spPr/>
    </dgm:pt>
    <dgm:pt modelId="{8D0203D2-4504-D149-9DFC-830C4A190D64}" type="pres">
      <dgm:prSet presAssocID="{F3F2A619-3DAB-424E-AFF5-AF2BCF29CA57}" presName="Name28" presStyleLbl="parChTrans1D3" presStyleIdx="4" presStyleCnt="10"/>
      <dgm:spPr/>
    </dgm:pt>
    <dgm:pt modelId="{6E435325-C6B3-D240-8D26-B32A6F1C9E84}" type="pres">
      <dgm:prSet presAssocID="{CE2FB79A-E3AC-4991-AED0-7C7A6D257A83}" presName="hierRoot2" presStyleCnt="0">
        <dgm:presLayoutVars>
          <dgm:hierBranch val="init"/>
        </dgm:presLayoutVars>
      </dgm:prSet>
      <dgm:spPr/>
    </dgm:pt>
    <dgm:pt modelId="{AB9EF262-348A-B34B-B6E7-2B9C878291D8}" type="pres">
      <dgm:prSet presAssocID="{CE2FB79A-E3AC-4991-AED0-7C7A6D257A83}" presName="rootComposite2" presStyleCnt="0"/>
      <dgm:spPr/>
    </dgm:pt>
    <dgm:pt modelId="{83862BF8-F978-C747-9AAF-EEF6C34F692D}" type="pres">
      <dgm:prSet presAssocID="{CE2FB79A-E3AC-4991-AED0-7C7A6D257A83}" presName="rootText2" presStyleLbl="alignAcc1" presStyleIdx="0" presStyleCnt="0">
        <dgm:presLayoutVars>
          <dgm:chPref val="3"/>
        </dgm:presLayoutVars>
      </dgm:prSet>
      <dgm:spPr/>
    </dgm:pt>
    <dgm:pt modelId="{8958A6AE-4479-F345-BDA8-9E45F11A666D}" type="pres">
      <dgm:prSet presAssocID="{CE2FB79A-E3AC-4991-AED0-7C7A6D257A83}" presName="topArc2" presStyleLbl="parChTrans1D1" presStyleIdx="14" presStyleCnt="30"/>
      <dgm:spPr/>
    </dgm:pt>
    <dgm:pt modelId="{CAB6FAC4-0C9C-A64B-9E3A-8FC6A5933C30}" type="pres">
      <dgm:prSet presAssocID="{CE2FB79A-E3AC-4991-AED0-7C7A6D257A83}" presName="bottomArc2" presStyleLbl="parChTrans1D1" presStyleIdx="15" presStyleCnt="30"/>
      <dgm:spPr/>
    </dgm:pt>
    <dgm:pt modelId="{503B2977-882F-5846-941C-AC09E1687ECE}" type="pres">
      <dgm:prSet presAssocID="{CE2FB79A-E3AC-4991-AED0-7C7A6D257A83}" presName="topConnNode2" presStyleLbl="node3" presStyleIdx="0" presStyleCnt="0"/>
      <dgm:spPr/>
    </dgm:pt>
    <dgm:pt modelId="{296B7E60-E227-DB41-88AF-F8DAD156E4AE}" type="pres">
      <dgm:prSet presAssocID="{CE2FB79A-E3AC-4991-AED0-7C7A6D257A83}" presName="hierChild4" presStyleCnt="0"/>
      <dgm:spPr/>
    </dgm:pt>
    <dgm:pt modelId="{7D26333E-320B-2548-AA04-2AB377BE7274}" type="pres">
      <dgm:prSet presAssocID="{CE2FB79A-E3AC-4991-AED0-7C7A6D257A83}" presName="hierChild5" presStyleCnt="0"/>
      <dgm:spPr/>
    </dgm:pt>
    <dgm:pt modelId="{1A2E95E3-9714-134C-9030-3D89528038EC}" type="pres">
      <dgm:prSet presAssocID="{5894C4D8-847A-4A4A-9374-A30DE5967523}" presName="hierChild5" presStyleCnt="0"/>
      <dgm:spPr/>
    </dgm:pt>
    <dgm:pt modelId="{BA28B78A-7E55-4C41-92B2-2004F341AFD6}" type="pres">
      <dgm:prSet presAssocID="{D7795B3A-79C5-4A83-B72F-026E20BC1C22}" presName="Name28" presStyleLbl="parChTrans1D2" presStyleIdx="2" presStyleCnt="4"/>
      <dgm:spPr/>
    </dgm:pt>
    <dgm:pt modelId="{DC2DCE90-30AA-594D-B763-C642130D75B2}" type="pres">
      <dgm:prSet presAssocID="{B6903958-7859-4B33-9D3D-301BB391BDEC}" presName="hierRoot2" presStyleCnt="0">
        <dgm:presLayoutVars>
          <dgm:hierBranch val="init"/>
        </dgm:presLayoutVars>
      </dgm:prSet>
      <dgm:spPr/>
    </dgm:pt>
    <dgm:pt modelId="{C1CA8599-7F02-3745-A264-95170BF14C8D}" type="pres">
      <dgm:prSet presAssocID="{B6903958-7859-4B33-9D3D-301BB391BDEC}" presName="rootComposite2" presStyleCnt="0"/>
      <dgm:spPr/>
    </dgm:pt>
    <dgm:pt modelId="{D709453E-0DBC-6A47-9ECA-32846A5B8CD5}" type="pres">
      <dgm:prSet presAssocID="{B6903958-7859-4B33-9D3D-301BB391BDEC}" presName="rootText2" presStyleLbl="alignAcc1" presStyleIdx="0" presStyleCnt="0">
        <dgm:presLayoutVars>
          <dgm:chPref val="3"/>
        </dgm:presLayoutVars>
      </dgm:prSet>
      <dgm:spPr/>
    </dgm:pt>
    <dgm:pt modelId="{18DAB39D-2CBF-E447-B912-73289960E22F}" type="pres">
      <dgm:prSet presAssocID="{B6903958-7859-4B33-9D3D-301BB391BDEC}" presName="topArc2" presStyleLbl="parChTrans1D1" presStyleIdx="16" presStyleCnt="30"/>
      <dgm:spPr/>
    </dgm:pt>
    <dgm:pt modelId="{9CFE38F0-94B9-DF47-B5C1-B422BBABF558}" type="pres">
      <dgm:prSet presAssocID="{B6903958-7859-4B33-9D3D-301BB391BDEC}" presName="bottomArc2" presStyleLbl="parChTrans1D1" presStyleIdx="17" presStyleCnt="30"/>
      <dgm:spPr/>
    </dgm:pt>
    <dgm:pt modelId="{2B1184F2-9291-1248-A0A3-05AFD98787C6}" type="pres">
      <dgm:prSet presAssocID="{B6903958-7859-4B33-9D3D-301BB391BDEC}" presName="topConnNode2" presStyleLbl="node2" presStyleIdx="0" presStyleCnt="0"/>
      <dgm:spPr/>
    </dgm:pt>
    <dgm:pt modelId="{EC39E9E0-E2E9-2743-98F7-991B8408F6E1}" type="pres">
      <dgm:prSet presAssocID="{B6903958-7859-4B33-9D3D-301BB391BDEC}" presName="hierChild4" presStyleCnt="0"/>
      <dgm:spPr/>
    </dgm:pt>
    <dgm:pt modelId="{3BC7A880-F813-FF41-8127-649311824039}" type="pres">
      <dgm:prSet presAssocID="{281CE106-DC85-4CAD-A5F2-8083665B47D1}" presName="Name28" presStyleLbl="parChTrans1D3" presStyleIdx="5" presStyleCnt="10"/>
      <dgm:spPr/>
    </dgm:pt>
    <dgm:pt modelId="{659132CC-2B20-8D4A-94D8-4AA506DF7BF1}" type="pres">
      <dgm:prSet presAssocID="{505A1C0B-F54A-4442-8308-74F9FFBB81B4}" presName="hierRoot2" presStyleCnt="0">
        <dgm:presLayoutVars>
          <dgm:hierBranch val="init"/>
        </dgm:presLayoutVars>
      </dgm:prSet>
      <dgm:spPr/>
    </dgm:pt>
    <dgm:pt modelId="{64DF5CAB-A72A-8444-B1A1-F80A310620F2}" type="pres">
      <dgm:prSet presAssocID="{505A1C0B-F54A-4442-8308-74F9FFBB81B4}" presName="rootComposite2" presStyleCnt="0"/>
      <dgm:spPr/>
    </dgm:pt>
    <dgm:pt modelId="{73D1D223-B4B6-9141-9D37-6ECDFF7E9E08}" type="pres">
      <dgm:prSet presAssocID="{505A1C0B-F54A-4442-8308-74F9FFBB81B4}" presName="rootText2" presStyleLbl="alignAcc1" presStyleIdx="0" presStyleCnt="0">
        <dgm:presLayoutVars>
          <dgm:chPref val="3"/>
        </dgm:presLayoutVars>
      </dgm:prSet>
      <dgm:spPr/>
    </dgm:pt>
    <dgm:pt modelId="{4434DDD4-E48A-A944-B21A-3543AB2A040C}" type="pres">
      <dgm:prSet presAssocID="{505A1C0B-F54A-4442-8308-74F9FFBB81B4}" presName="topArc2" presStyleLbl="parChTrans1D1" presStyleIdx="18" presStyleCnt="30"/>
      <dgm:spPr/>
    </dgm:pt>
    <dgm:pt modelId="{DA05541D-A52D-AC48-9EDF-21214505992B}" type="pres">
      <dgm:prSet presAssocID="{505A1C0B-F54A-4442-8308-74F9FFBB81B4}" presName="bottomArc2" presStyleLbl="parChTrans1D1" presStyleIdx="19" presStyleCnt="30"/>
      <dgm:spPr/>
    </dgm:pt>
    <dgm:pt modelId="{A4AAA837-5864-1042-9B69-BF7892CA4EC2}" type="pres">
      <dgm:prSet presAssocID="{505A1C0B-F54A-4442-8308-74F9FFBB81B4}" presName="topConnNode2" presStyleLbl="node3" presStyleIdx="0" presStyleCnt="0"/>
      <dgm:spPr/>
    </dgm:pt>
    <dgm:pt modelId="{4D59195E-387C-F440-929E-179F3AF9EFE6}" type="pres">
      <dgm:prSet presAssocID="{505A1C0B-F54A-4442-8308-74F9FFBB81B4}" presName="hierChild4" presStyleCnt="0"/>
      <dgm:spPr/>
    </dgm:pt>
    <dgm:pt modelId="{CA638E8E-1FB3-C743-BDC1-930ACFE825E9}" type="pres">
      <dgm:prSet presAssocID="{505A1C0B-F54A-4442-8308-74F9FFBB81B4}" presName="hierChild5" presStyleCnt="0"/>
      <dgm:spPr/>
    </dgm:pt>
    <dgm:pt modelId="{1F92BD9B-2056-0748-9E82-CE6E5D448C6F}" type="pres">
      <dgm:prSet presAssocID="{992AE13E-B3CF-45C3-BCD4-5F6BA3F47ED4}" presName="Name28" presStyleLbl="parChTrans1D3" presStyleIdx="6" presStyleCnt="10"/>
      <dgm:spPr/>
    </dgm:pt>
    <dgm:pt modelId="{517B0699-1D5F-4049-82C6-F6AAB401F78C}" type="pres">
      <dgm:prSet presAssocID="{A38834CC-1E09-455A-8C1F-BE63EC307F98}" presName="hierRoot2" presStyleCnt="0">
        <dgm:presLayoutVars>
          <dgm:hierBranch val="init"/>
        </dgm:presLayoutVars>
      </dgm:prSet>
      <dgm:spPr/>
    </dgm:pt>
    <dgm:pt modelId="{0DAEE49F-3BA1-0749-8A0A-83F331BBB872}" type="pres">
      <dgm:prSet presAssocID="{A38834CC-1E09-455A-8C1F-BE63EC307F98}" presName="rootComposite2" presStyleCnt="0"/>
      <dgm:spPr/>
    </dgm:pt>
    <dgm:pt modelId="{F8E26335-B01C-814E-BA84-537F7588E7BC}" type="pres">
      <dgm:prSet presAssocID="{A38834CC-1E09-455A-8C1F-BE63EC307F98}" presName="rootText2" presStyleLbl="alignAcc1" presStyleIdx="0" presStyleCnt="0">
        <dgm:presLayoutVars>
          <dgm:chPref val="3"/>
        </dgm:presLayoutVars>
      </dgm:prSet>
      <dgm:spPr/>
    </dgm:pt>
    <dgm:pt modelId="{1C972420-54A4-EB47-BC9C-47A607E6FA8E}" type="pres">
      <dgm:prSet presAssocID="{A38834CC-1E09-455A-8C1F-BE63EC307F98}" presName="topArc2" presStyleLbl="parChTrans1D1" presStyleIdx="20" presStyleCnt="30"/>
      <dgm:spPr/>
    </dgm:pt>
    <dgm:pt modelId="{467AB62C-B03C-2048-82CA-C514D476369E}" type="pres">
      <dgm:prSet presAssocID="{A38834CC-1E09-455A-8C1F-BE63EC307F98}" presName="bottomArc2" presStyleLbl="parChTrans1D1" presStyleIdx="21" presStyleCnt="30"/>
      <dgm:spPr/>
    </dgm:pt>
    <dgm:pt modelId="{A64352EE-3F23-394B-A408-79B93C990066}" type="pres">
      <dgm:prSet presAssocID="{A38834CC-1E09-455A-8C1F-BE63EC307F98}" presName="topConnNode2" presStyleLbl="node3" presStyleIdx="0" presStyleCnt="0"/>
      <dgm:spPr/>
    </dgm:pt>
    <dgm:pt modelId="{AB9D5169-2E92-2047-BB72-92B3BFBED535}" type="pres">
      <dgm:prSet presAssocID="{A38834CC-1E09-455A-8C1F-BE63EC307F98}" presName="hierChild4" presStyleCnt="0"/>
      <dgm:spPr/>
    </dgm:pt>
    <dgm:pt modelId="{9EFF13B3-D076-F041-A160-474AED413FE6}" type="pres">
      <dgm:prSet presAssocID="{A38834CC-1E09-455A-8C1F-BE63EC307F98}" presName="hierChild5" presStyleCnt="0"/>
      <dgm:spPr/>
    </dgm:pt>
    <dgm:pt modelId="{7A75D1B6-72B0-E345-8B02-D4721F453FB5}" type="pres">
      <dgm:prSet presAssocID="{B6903958-7859-4B33-9D3D-301BB391BDEC}" presName="hierChild5" presStyleCnt="0"/>
      <dgm:spPr/>
    </dgm:pt>
    <dgm:pt modelId="{0E7FE2EF-176D-144E-84F4-56D5C45BEF84}" type="pres">
      <dgm:prSet presAssocID="{81234370-D11F-4B61-AE38-DEF9761AD50E}" presName="Name28" presStyleLbl="parChTrans1D2" presStyleIdx="3" presStyleCnt="4"/>
      <dgm:spPr/>
    </dgm:pt>
    <dgm:pt modelId="{E11E91E4-3E2D-F44E-9A43-CA6BBDD3D955}" type="pres">
      <dgm:prSet presAssocID="{A47A6539-FFEF-460A-9D28-19A7E745889E}" presName="hierRoot2" presStyleCnt="0">
        <dgm:presLayoutVars>
          <dgm:hierBranch val="init"/>
        </dgm:presLayoutVars>
      </dgm:prSet>
      <dgm:spPr/>
    </dgm:pt>
    <dgm:pt modelId="{DCC53290-1A8C-F84A-962C-81ACF6C8C298}" type="pres">
      <dgm:prSet presAssocID="{A47A6539-FFEF-460A-9D28-19A7E745889E}" presName="rootComposite2" presStyleCnt="0"/>
      <dgm:spPr/>
    </dgm:pt>
    <dgm:pt modelId="{FC695153-20BE-F74C-ACB9-1830878258A5}" type="pres">
      <dgm:prSet presAssocID="{A47A6539-FFEF-460A-9D28-19A7E745889E}" presName="rootText2" presStyleLbl="alignAcc1" presStyleIdx="0" presStyleCnt="0">
        <dgm:presLayoutVars>
          <dgm:chPref val="3"/>
        </dgm:presLayoutVars>
      </dgm:prSet>
      <dgm:spPr/>
    </dgm:pt>
    <dgm:pt modelId="{E141EAA5-7731-EE4D-97AA-2E35A3D03F29}" type="pres">
      <dgm:prSet presAssocID="{A47A6539-FFEF-460A-9D28-19A7E745889E}" presName="topArc2" presStyleLbl="parChTrans1D1" presStyleIdx="22" presStyleCnt="30"/>
      <dgm:spPr/>
    </dgm:pt>
    <dgm:pt modelId="{C6372D2D-B53C-D349-B5BF-9836FD7596B7}" type="pres">
      <dgm:prSet presAssocID="{A47A6539-FFEF-460A-9D28-19A7E745889E}" presName="bottomArc2" presStyleLbl="parChTrans1D1" presStyleIdx="23" presStyleCnt="30"/>
      <dgm:spPr/>
    </dgm:pt>
    <dgm:pt modelId="{E9D92475-2455-F746-89D0-7BDEECA06615}" type="pres">
      <dgm:prSet presAssocID="{A47A6539-FFEF-460A-9D28-19A7E745889E}" presName="topConnNode2" presStyleLbl="node2" presStyleIdx="0" presStyleCnt="0"/>
      <dgm:spPr/>
    </dgm:pt>
    <dgm:pt modelId="{5D26B577-86E7-604D-8340-64C540479320}" type="pres">
      <dgm:prSet presAssocID="{A47A6539-FFEF-460A-9D28-19A7E745889E}" presName="hierChild4" presStyleCnt="0"/>
      <dgm:spPr/>
    </dgm:pt>
    <dgm:pt modelId="{EDE0B75E-8F32-6D42-ADB4-61D3289848BE}" type="pres">
      <dgm:prSet presAssocID="{80331176-DD95-45DA-A70E-0720BA9CF006}" presName="Name28" presStyleLbl="parChTrans1D3" presStyleIdx="7" presStyleCnt="10"/>
      <dgm:spPr/>
    </dgm:pt>
    <dgm:pt modelId="{FC60E74E-76BD-BF46-961F-7AEA7F338A12}" type="pres">
      <dgm:prSet presAssocID="{F7C49E35-D84B-460B-9D29-99631EDCD7AC}" presName="hierRoot2" presStyleCnt="0">
        <dgm:presLayoutVars>
          <dgm:hierBranch val="init"/>
        </dgm:presLayoutVars>
      </dgm:prSet>
      <dgm:spPr/>
    </dgm:pt>
    <dgm:pt modelId="{89BF17DD-B15C-3F40-BE41-9E33158AED65}" type="pres">
      <dgm:prSet presAssocID="{F7C49E35-D84B-460B-9D29-99631EDCD7AC}" presName="rootComposite2" presStyleCnt="0"/>
      <dgm:spPr/>
    </dgm:pt>
    <dgm:pt modelId="{D752B1F9-BEA0-3A43-A8D3-7DB5F6130BE6}" type="pres">
      <dgm:prSet presAssocID="{F7C49E35-D84B-460B-9D29-99631EDCD7AC}" presName="rootText2" presStyleLbl="alignAcc1" presStyleIdx="0" presStyleCnt="0">
        <dgm:presLayoutVars>
          <dgm:chPref val="3"/>
        </dgm:presLayoutVars>
      </dgm:prSet>
      <dgm:spPr/>
    </dgm:pt>
    <dgm:pt modelId="{8D1877C1-E2B9-0044-A5A4-24F3984FA950}" type="pres">
      <dgm:prSet presAssocID="{F7C49E35-D84B-460B-9D29-99631EDCD7AC}" presName="topArc2" presStyleLbl="parChTrans1D1" presStyleIdx="24" presStyleCnt="30"/>
      <dgm:spPr/>
    </dgm:pt>
    <dgm:pt modelId="{8C77210C-042F-AA45-B6DE-A9AD01AF8C6E}" type="pres">
      <dgm:prSet presAssocID="{F7C49E35-D84B-460B-9D29-99631EDCD7AC}" presName="bottomArc2" presStyleLbl="parChTrans1D1" presStyleIdx="25" presStyleCnt="30"/>
      <dgm:spPr/>
    </dgm:pt>
    <dgm:pt modelId="{2416CDBC-8738-9847-9485-40462C033F23}" type="pres">
      <dgm:prSet presAssocID="{F7C49E35-D84B-460B-9D29-99631EDCD7AC}" presName="topConnNode2" presStyleLbl="node3" presStyleIdx="0" presStyleCnt="0"/>
      <dgm:spPr/>
    </dgm:pt>
    <dgm:pt modelId="{E032EFA3-E174-F24A-A271-24354955D5B4}" type="pres">
      <dgm:prSet presAssocID="{F7C49E35-D84B-460B-9D29-99631EDCD7AC}" presName="hierChild4" presStyleCnt="0"/>
      <dgm:spPr/>
    </dgm:pt>
    <dgm:pt modelId="{7EB98EA4-5CFB-F944-9961-0B280541A1EA}" type="pres">
      <dgm:prSet presAssocID="{F7C49E35-D84B-460B-9D29-99631EDCD7AC}" presName="hierChild5" presStyleCnt="0"/>
      <dgm:spPr/>
    </dgm:pt>
    <dgm:pt modelId="{BC11A97A-E01B-5A49-A867-BC8EA2D66D75}" type="pres">
      <dgm:prSet presAssocID="{26540274-7E5B-41F4-8B96-0538F2130BD0}" presName="Name28" presStyleLbl="parChTrans1D3" presStyleIdx="8" presStyleCnt="10"/>
      <dgm:spPr/>
    </dgm:pt>
    <dgm:pt modelId="{31EDC844-B5DD-9B40-8989-1D0C345B9F9F}" type="pres">
      <dgm:prSet presAssocID="{533FD8B7-DCA6-46BD-92EF-DC521F3EDB8A}" presName="hierRoot2" presStyleCnt="0">
        <dgm:presLayoutVars>
          <dgm:hierBranch val="init"/>
        </dgm:presLayoutVars>
      </dgm:prSet>
      <dgm:spPr/>
    </dgm:pt>
    <dgm:pt modelId="{6DE87224-9571-6F44-8B2D-10FA16830780}" type="pres">
      <dgm:prSet presAssocID="{533FD8B7-DCA6-46BD-92EF-DC521F3EDB8A}" presName="rootComposite2" presStyleCnt="0"/>
      <dgm:spPr/>
    </dgm:pt>
    <dgm:pt modelId="{C9D7092C-703C-4B4D-B996-091FAFCBE2E0}" type="pres">
      <dgm:prSet presAssocID="{533FD8B7-DCA6-46BD-92EF-DC521F3EDB8A}" presName="rootText2" presStyleLbl="alignAcc1" presStyleIdx="0" presStyleCnt="0">
        <dgm:presLayoutVars>
          <dgm:chPref val="3"/>
        </dgm:presLayoutVars>
      </dgm:prSet>
      <dgm:spPr/>
    </dgm:pt>
    <dgm:pt modelId="{C63E65A2-90C8-5A42-A3DC-7475CFBCCE33}" type="pres">
      <dgm:prSet presAssocID="{533FD8B7-DCA6-46BD-92EF-DC521F3EDB8A}" presName="topArc2" presStyleLbl="parChTrans1D1" presStyleIdx="26" presStyleCnt="30"/>
      <dgm:spPr/>
    </dgm:pt>
    <dgm:pt modelId="{902A0051-06BD-E748-AE24-49176A60F6A7}" type="pres">
      <dgm:prSet presAssocID="{533FD8B7-DCA6-46BD-92EF-DC521F3EDB8A}" presName="bottomArc2" presStyleLbl="parChTrans1D1" presStyleIdx="27" presStyleCnt="30"/>
      <dgm:spPr/>
    </dgm:pt>
    <dgm:pt modelId="{189DDC32-CAAE-094B-A7C5-5F3E9EA02FF9}" type="pres">
      <dgm:prSet presAssocID="{533FD8B7-DCA6-46BD-92EF-DC521F3EDB8A}" presName="topConnNode2" presStyleLbl="node3" presStyleIdx="0" presStyleCnt="0"/>
      <dgm:spPr/>
    </dgm:pt>
    <dgm:pt modelId="{2EFDE590-E145-5B49-906F-BB8EFD3B024E}" type="pres">
      <dgm:prSet presAssocID="{533FD8B7-DCA6-46BD-92EF-DC521F3EDB8A}" presName="hierChild4" presStyleCnt="0"/>
      <dgm:spPr/>
    </dgm:pt>
    <dgm:pt modelId="{64990995-9AE3-B74A-8F58-BAAB5E90F145}" type="pres">
      <dgm:prSet presAssocID="{533FD8B7-DCA6-46BD-92EF-DC521F3EDB8A}" presName="hierChild5" presStyleCnt="0"/>
      <dgm:spPr/>
    </dgm:pt>
    <dgm:pt modelId="{D3EBCAE7-F462-E846-AA68-FBCE05C985D7}" type="pres">
      <dgm:prSet presAssocID="{EAD54745-6426-9D4C-A67E-3C5EE16CA09C}" presName="Name28" presStyleLbl="parChTrans1D3" presStyleIdx="9" presStyleCnt="10"/>
      <dgm:spPr/>
    </dgm:pt>
    <dgm:pt modelId="{89FCC2DA-48BE-7E41-9A85-CD0CACFC10BF}" type="pres">
      <dgm:prSet presAssocID="{50D94789-8A20-6641-B76A-12AFBBCDA163}" presName="hierRoot2" presStyleCnt="0">
        <dgm:presLayoutVars>
          <dgm:hierBranch val="init"/>
        </dgm:presLayoutVars>
      </dgm:prSet>
      <dgm:spPr/>
    </dgm:pt>
    <dgm:pt modelId="{849EA4A5-1CFA-7E4E-96F3-1EADE6665F5E}" type="pres">
      <dgm:prSet presAssocID="{50D94789-8A20-6641-B76A-12AFBBCDA163}" presName="rootComposite2" presStyleCnt="0"/>
      <dgm:spPr/>
    </dgm:pt>
    <dgm:pt modelId="{E0AC8CBC-0E4D-8541-BE69-5CC4ACC35129}" type="pres">
      <dgm:prSet presAssocID="{50D94789-8A20-6641-B76A-12AFBBCDA163}" presName="rootText2" presStyleLbl="alignAcc1" presStyleIdx="0" presStyleCnt="0">
        <dgm:presLayoutVars>
          <dgm:chPref val="3"/>
        </dgm:presLayoutVars>
      </dgm:prSet>
      <dgm:spPr/>
    </dgm:pt>
    <dgm:pt modelId="{3E4AEBC9-3DBA-604A-93F8-1D0791CE057B}" type="pres">
      <dgm:prSet presAssocID="{50D94789-8A20-6641-B76A-12AFBBCDA163}" presName="topArc2" presStyleLbl="parChTrans1D1" presStyleIdx="28" presStyleCnt="30"/>
      <dgm:spPr/>
    </dgm:pt>
    <dgm:pt modelId="{9F5E4582-2514-4441-81F6-812DE7779D44}" type="pres">
      <dgm:prSet presAssocID="{50D94789-8A20-6641-B76A-12AFBBCDA163}" presName="bottomArc2" presStyleLbl="parChTrans1D1" presStyleIdx="29" presStyleCnt="30"/>
      <dgm:spPr/>
    </dgm:pt>
    <dgm:pt modelId="{C34862F6-98EA-1A45-B396-B88F118AC16F}" type="pres">
      <dgm:prSet presAssocID="{50D94789-8A20-6641-B76A-12AFBBCDA163}" presName="topConnNode2" presStyleLbl="node3" presStyleIdx="0" presStyleCnt="0"/>
      <dgm:spPr/>
    </dgm:pt>
    <dgm:pt modelId="{9BCDF60F-999E-3145-9B1D-07A5328B2A0C}" type="pres">
      <dgm:prSet presAssocID="{50D94789-8A20-6641-B76A-12AFBBCDA163}" presName="hierChild4" presStyleCnt="0"/>
      <dgm:spPr/>
    </dgm:pt>
    <dgm:pt modelId="{1D61816E-D3B1-F846-B0CC-0FD138887084}" type="pres">
      <dgm:prSet presAssocID="{50D94789-8A20-6641-B76A-12AFBBCDA163}" presName="hierChild5" presStyleCnt="0"/>
      <dgm:spPr/>
    </dgm:pt>
    <dgm:pt modelId="{44481357-D326-414B-9B13-D63764492C47}" type="pres">
      <dgm:prSet presAssocID="{A47A6539-FFEF-460A-9D28-19A7E745889E}" presName="hierChild5" presStyleCnt="0"/>
      <dgm:spPr/>
    </dgm:pt>
    <dgm:pt modelId="{59127087-BF4D-C643-B0B6-6B40F96862D5}" type="pres">
      <dgm:prSet presAssocID="{325FBB4E-E302-43B4-B14B-02AA876B4EEA}" presName="hierChild3" presStyleCnt="0"/>
      <dgm:spPr/>
    </dgm:pt>
  </dgm:ptLst>
  <dgm:cxnLst>
    <dgm:cxn modelId="{75F34800-3488-C240-BA75-4DEC14C4A986}" type="presOf" srcId="{9B76DAFD-68A4-4235-B5B7-B01B2C81F4D5}" destId="{48C6BEB4-12A7-C148-94D4-EFAA1AF057C2}" srcOrd="1" destOrd="0" presId="urn:microsoft.com/office/officeart/2008/layout/HalfCircleOrganizationChart"/>
    <dgm:cxn modelId="{49CA6E03-F4DF-4060-8AF5-A95A347F8E72}" srcId="{5894C4D8-847A-4A4A-9374-A30DE5967523}" destId="{CE2FB79A-E3AC-4991-AED0-7C7A6D257A83}" srcOrd="0" destOrd="0" parTransId="{F3F2A619-3DAB-424E-AFF5-AF2BCF29CA57}" sibTransId="{CD946E0B-673F-41B3-A225-4BF3B789F386}"/>
    <dgm:cxn modelId="{CE1DF707-EAD8-2346-AE53-89121E13D7EE}" type="presOf" srcId="{533FD8B7-DCA6-46BD-92EF-DC521F3EDB8A}" destId="{C9D7092C-703C-4B4D-B996-091FAFCBE2E0}" srcOrd="0" destOrd="0" presId="urn:microsoft.com/office/officeart/2008/layout/HalfCircleOrganizationChart"/>
    <dgm:cxn modelId="{8D5C881F-5879-0740-8C48-089DB00E51DA}" type="presOf" srcId="{325FBB4E-E302-43B4-B14B-02AA876B4EEA}" destId="{BF9EB6D9-B429-6A49-BD02-235F55ADCD28}" srcOrd="0" destOrd="0" presId="urn:microsoft.com/office/officeart/2008/layout/HalfCircleOrganizationChart"/>
    <dgm:cxn modelId="{51D89A22-5255-4B44-88BB-842A18EBC668}" type="presOf" srcId="{5894C4D8-847A-4A4A-9374-A30DE5967523}" destId="{E6180F74-DA63-8741-A492-E2C4A1EA9664}" srcOrd="0" destOrd="0" presId="urn:microsoft.com/office/officeart/2008/layout/HalfCircleOrganizationChart"/>
    <dgm:cxn modelId="{6504B628-7633-0F41-BC42-DB54F10ACD52}" type="presOf" srcId="{81234370-D11F-4B61-AE38-DEF9761AD50E}" destId="{0E7FE2EF-176D-144E-84F4-56D5C45BEF84}" srcOrd="0" destOrd="0" presId="urn:microsoft.com/office/officeart/2008/layout/HalfCircleOrganizationChart"/>
    <dgm:cxn modelId="{51B8102A-725E-C349-92EE-A17E5F155E4C}" type="presOf" srcId="{3D9EDDD7-E3EA-4065-B9BA-75FC5838E867}" destId="{BE134547-1BAD-5842-8E86-F5DD637DE315}" srcOrd="1" destOrd="0" presId="urn:microsoft.com/office/officeart/2008/layout/HalfCircleOrganizationChart"/>
    <dgm:cxn modelId="{FD16462B-DD0E-A348-A23F-EC7A9205EC40}" type="presOf" srcId="{A47A6539-FFEF-460A-9D28-19A7E745889E}" destId="{E9D92475-2455-F746-89D0-7BDEECA06615}" srcOrd="1" destOrd="0" presId="urn:microsoft.com/office/officeart/2008/layout/HalfCircleOrganizationChart"/>
    <dgm:cxn modelId="{7ABEC62B-6A8D-EB4A-A33E-F3336DD4D180}" type="presOf" srcId="{12016209-7736-48CC-931A-B0A6803B6DDD}" destId="{3F36DD71-5A27-904A-854D-2B23CDBA326E}" srcOrd="0" destOrd="0" presId="urn:microsoft.com/office/officeart/2008/layout/HalfCircleOrganizationChart"/>
    <dgm:cxn modelId="{D7F6112E-A1BC-9146-8325-429B05DA1C72}" type="presOf" srcId="{26540274-7E5B-41F4-8B96-0538F2130BD0}" destId="{BC11A97A-E01B-5A49-A867-BC8EA2D66D75}" srcOrd="0" destOrd="0" presId="urn:microsoft.com/office/officeart/2008/layout/HalfCircleOrganizationChart"/>
    <dgm:cxn modelId="{292A8932-1486-46A9-8EC3-46D7A5DDBE8E}" srcId="{A47A6539-FFEF-460A-9D28-19A7E745889E}" destId="{533FD8B7-DCA6-46BD-92EF-DC521F3EDB8A}" srcOrd="1" destOrd="0" parTransId="{26540274-7E5B-41F4-8B96-0538F2130BD0}" sibTransId="{9FF952D0-F8E5-43B3-A608-3FB7F93C6EF0}"/>
    <dgm:cxn modelId="{A7428B3A-7573-0241-9385-559D4A5A2C81}" type="presOf" srcId="{8DA00766-C720-4BCE-88D0-A3A9CF41A30E}" destId="{112C30E0-5221-4B4B-A29D-F560558C8B0D}" srcOrd="0" destOrd="0" presId="urn:microsoft.com/office/officeart/2008/layout/HalfCircleOrganizationChart"/>
    <dgm:cxn modelId="{068D863D-5788-A14C-9E0E-67EC904A5B55}" type="presOf" srcId="{B6903958-7859-4B33-9D3D-301BB391BDEC}" destId="{2B1184F2-9291-1248-A0A3-05AFD98787C6}" srcOrd="1" destOrd="0" presId="urn:microsoft.com/office/officeart/2008/layout/HalfCircleOrganizationChart"/>
    <dgm:cxn modelId="{BB972441-249F-854C-8C4F-30356D966381}" type="presOf" srcId="{4732AAD6-960B-4216-ACE2-8F5964DA8E4A}" destId="{9D11A020-102C-BD49-BD66-C10B9E040DCA}" srcOrd="1" destOrd="0" presId="urn:microsoft.com/office/officeart/2008/layout/HalfCircleOrganizationChart"/>
    <dgm:cxn modelId="{1E707542-8169-4A9C-B0E5-860633146A77}" srcId="{325FBB4E-E302-43B4-B14B-02AA876B4EEA}" destId="{B6903958-7859-4B33-9D3D-301BB391BDEC}" srcOrd="2" destOrd="0" parTransId="{D7795B3A-79C5-4A83-B72F-026E20BC1C22}" sibTransId="{2C1FB75C-65B9-4FCE-ADF7-7FE1E16A03CD}"/>
    <dgm:cxn modelId="{B2ABF843-944A-2644-96C3-D39EB18DA8EE}" type="presOf" srcId="{281CE106-DC85-4CAD-A5F2-8083665B47D1}" destId="{3BC7A880-F813-FF41-8127-649311824039}" srcOrd="0" destOrd="0" presId="urn:microsoft.com/office/officeart/2008/layout/HalfCircleOrganizationChart"/>
    <dgm:cxn modelId="{0A05004D-9920-F24F-9CBA-EF53C79676CA}" type="presOf" srcId="{3D9EDDD7-E3EA-4065-B9BA-75FC5838E867}" destId="{C7B813D5-FBD6-634D-8915-3CA88D8E7094}" srcOrd="0" destOrd="0" presId="urn:microsoft.com/office/officeart/2008/layout/HalfCircleOrganizationChart"/>
    <dgm:cxn modelId="{8C894058-39CA-F944-B15B-5CFDBA5BDF08}" type="presOf" srcId="{39CD5C64-4F2D-4414-AFF3-92AEB1ACF349}" destId="{D4A37F47-4F0F-DD4F-BFD6-B26A9BF15572}" srcOrd="0" destOrd="0" presId="urn:microsoft.com/office/officeart/2008/layout/HalfCircleOrganizationChart"/>
    <dgm:cxn modelId="{23AA9B59-E95A-4FC3-BC2D-EF51200B3BC2}" srcId="{325FBB4E-E302-43B4-B14B-02AA876B4EEA}" destId="{5894C4D8-847A-4A4A-9374-A30DE5967523}" srcOrd="1" destOrd="0" parTransId="{39CD5C64-4F2D-4414-AFF3-92AEB1ACF349}" sibTransId="{F49A24E8-791A-41C9-B553-D8178CDECB39}"/>
    <dgm:cxn modelId="{F0FCC759-E601-41DD-B4AF-A10840E600C2}" srcId="{325FBB4E-E302-43B4-B14B-02AA876B4EEA}" destId="{3D9EDDD7-E3EA-4065-B9BA-75FC5838E867}" srcOrd="0" destOrd="0" parTransId="{B77A266C-1B89-4214-B1EB-40B66767DD9F}" sibTransId="{2C1B2B53-2C20-435A-80BE-528D3F52B87D}"/>
    <dgm:cxn modelId="{F0855C5B-19F8-BF4A-9E2C-CD3EB344C396}" type="presOf" srcId="{1CA6A98A-08BB-4F60-8874-BE817A06F00B}" destId="{87D4A75B-1AF3-6444-B7ED-97C6D6204347}" srcOrd="0" destOrd="0" presId="urn:microsoft.com/office/officeart/2008/layout/HalfCircleOrganizationChart"/>
    <dgm:cxn modelId="{90A1725D-3947-5D45-B655-66B1781169E2}" type="presOf" srcId="{B77A266C-1B89-4214-B1EB-40B66767DD9F}" destId="{E4C3D06F-CB49-0449-9436-2D8ECF0F50ED}" srcOrd="0" destOrd="0" presId="urn:microsoft.com/office/officeart/2008/layout/HalfCircleOrganizationChart"/>
    <dgm:cxn modelId="{F56D755D-12BF-494E-8FC2-2E5F250331A4}" type="presOf" srcId="{80331176-DD95-45DA-A70E-0720BA9CF006}" destId="{EDE0B75E-8F32-6D42-ADB4-61D3289848BE}" srcOrd="0" destOrd="0" presId="urn:microsoft.com/office/officeart/2008/layout/HalfCircleOrganizationChart"/>
    <dgm:cxn modelId="{B237105E-1931-684A-8786-8E37EFBE146D}" type="presOf" srcId="{EAD54745-6426-9D4C-A67E-3C5EE16CA09C}" destId="{D3EBCAE7-F462-E846-AA68-FBCE05C985D7}" srcOrd="0" destOrd="0" presId="urn:microsoft.com/office/officeart/2008/layout/HalfCircleOrganizationChart"/>
    <dgm:cxn modelId="{50928F5F-DBEC-4B39-85C2-91406A48F07A}" srcId="{B6903958-7859-4B33-9D3D-301BB391BDEC}" destId="{505A1C0B-F54A-4442-8308-74F9FFBB81B4}" srcOrd="0" destOrd="0" parTransId="{281CE106-DC85-4CAD-A5F2-8083665B47D1}" sibTransId="{579A4FA8-16BA-48AB-8402-C52CA510F7A0}"/>
    <dgm:cxn modelId="{0EED2360-4E53-1A4D-A83A-39AA5EA61187}" type="presOf" srcId="{A47A6539-FFEF-460A-9D28-19A7E745889E}" destId="{FC695153-20BE-F74C-ACB9-1830878258A5}" srcOrd="0" destOrd="0" presId="urn:microsoft.com/office/officeart/2008/layout/HalfCircleOrganizationChart"/>
    <dgm:cxn modelId="{D6816068-8E5F-A247-A3AF-36E1F86705B9}" type="presOf" srcId="{F7C49E35-D84B-460B-9D29-99631EDCD7AC}" destId="{2416CDBC-8738-9847-9485-40462C033F23}" srcOrd="1" destOrd="0" presId="urn:microsoft.com/office/officeart/2008/layout/HalfCircleOrganizationChart"/>
    <dgm:cxn modelId="{D85FD46A-C5E9-0749-8189-6B60FCBD8F46}" type="presOf" srcId="{F7C49E35-D84B-460B-9D29-99631EDCD7AC}" destId="{D752B1F9-BEA0-3A43-A8D3-7DB5F6130BE6}" srcOrd="0" destOrd="0" presId="urn:microsoft.com/office/officeart/2008/layout/HalfCircleOrganizationChart"/>
    <dgm:cxn modelId="{F5F03B71-95E8-1F4F-B244-62DFC4736D39}" type="presOf" srcId="{C871218A-46BE-4247-B120-E6927CA6EF35}" destId="{F087F918-2DA5-7F4B-9B84-7429EAFE6C52}" srcOrd="0" destOrd="0" presId="urn:microsoft.com/office/officeart/2008/layout/HalfCircleOrganizationChart"/>
    <dgm:cxn modelId="{E0C78977-B8BD-4CE2-803D-DFD1946D1094}" srcId="{3D9EDDD7-E3EA-4065-B9BA-75FC5838E867}" destId="{9B76DAFD-68A4-4235-B5B7-B01B2C81F4D5}" srcOrd="2" destOrd="0" parTransId="{D8F330D7-F35A-4ED9-A506-2F521EE90245}" sibTransId="{43144E81-E47E-49E1-A5B3-9938413D6C7C}"/>
    <dgm:cxn modelId="{AC0D247B-E993-624A-8619-E6E8BDAE60D1}" type="presOf" srcId="{D8F330D7-F35A-4ED9-A506-2F521EE90245}" destId="{0140E08D-793B-104B-8690-7BB3BF98C562}" srcOrd="0" destOrd="0" presId="urn:microsoft.com/office/officeart/2008/layout/HalfCircleOrganizationChart"/>
    <dgm:cxn modelId="{174AFE87-8A0E-8E4C-9F5A-233BD3736653}" type="presOf" srcId="{505A1C0B-F54A-4442-8308-74F9FFBB81B4}" destId="{73D1D223-B4B6-9141-9D37-6ECDFF7E9E08}" srcOrd="0" destOrd="0" presId="urn:microsoft.com/office/officeart/2008/layout/HalfCircleOrganizationChart"/>
    <dgm:cxn modelId="{5AAF1490-D195-6F4D-BACA-8C500A903817}" type="presOf" srcId="{F42C6223-E763-4308-BC41-645C1675C761}" destId="{67FE8293-E441-3840-8C35-D2D26F85F918}" srcOrd="0" destOrd="0" presId="urn:microsoft.com/office/officeart/2008/layout/HalfCircleOrganizationChart"/>
    <dgm:cxn modelId="{E309FB96-1DF7-D04F-AD98-010CA33C7BD5}" type="presOf" srcId="{D7795B3A-79C5-4A83-B72F-026E20BC1C22}" destId="{BA28B78A-7E55-4C41-92B2-2004F341AFD6}" srcOrd="0" destOrd="0" presId="urn:microsoft.com/office/officeart/2008/layout/HalfCircleOrganizationChart"/>
    <dgm:cxn modelId="{6559DF99-1514-4079-A9EF-B9A2734CF828}" srcId="{3D9EDDD7-E3EA-4065-B9BA-75FC5838E867}" destId="{4732AAD6-960B-4216-ACE2-8F5964DA8E4A}" srcOrd="0" destOrd="0" parTransId="{F42C6223-E763-4308-BC41-645C1675C761}" sibTransId="{C439E92B-9D70-43E1-951E-9BD08CDC716A}"/>
    <dgm:cxn modelId="{2EB1D99B-AE69-4892-9A27-25E7B4E353BF}" srcId="{3D9EDDD7-E3EA-4065-B9BA-75FC5838E867}" destId="{C871218A-46BE-4247-B120-E6927CA6EF35}" srcOrd="3" destOrd="0" parTransId="{8DA00766-C720-4BCE-88D0-A3A9CF41A30E}" sibTransId="{B700AA7A-93B5-41F3-A252-0A04EADC61E8}"/>
    <dgm:cxn modelId="{4733BCA2-FAEC-B04F-9EC4-10FCBE2185D3}" srcId="{A47A6539-FFEF-460A-9D28-19A7E745889E}" destId="{50D94789-8A20-6641-B76A-12AFBBCDA163}" srcOrd="2" destOrd="0" parTransId="{EAD54745-6426-9D4C-A67E-3C5EE16CA09C}" sibTransId="{B0B8EF3A-AED3-CE4C-8B56-059685D86C96}"/>
    <dgm:cxn modelId="{F88515A9-7D8A-4648-9F1A-97F20CECFCE1}" type="presOf" srcId="{A38834CC-1E09-455A-8C1F-BE63EC307F98}" destId="{A64352EE-3F23-394B-A408-79B93C990066}" srcOrd="1" destOrd="0" presId="urn:microsoft.com/office/officeart/2008/layout/HalfCircleOrganizationChart"/>
    <dgm:cxn modelId="{C4EEDDA9-4425-40F6-BFC6-BA6755CDACD3}" srcId="{12016209-7736-48CC-931A-B0A6803B6DDD}" destId="{325FBB4E-E302-43B4-B14B-02AA876B4EEA}" srcOrd="0" destOrd="0" parTransId="{19A064A2-5ED9-4DDA-998E-87EB23FA7814}" sibTransId="{7E68FAAC-0EF1-4C9C-B9DB-A52404821584}"/>
    <dgm:cxn modelId="{DD359CB1-EB59-A343-8ECC-738BBE92C826}" type="presOf" srcId="{F3F2A619-3DAB-424E-AFF5-AF2BCF29CA57}" destId="{8D0203D2-4504-D149-9DFC-830C4A190D64}" srcOrd="0" destOrd="0" presId="urn:microsoft.com/office/officeart/2008/layout/HalfCircleOrganizationChart"/>
    <dgm:cxn modelId="{10D105B6-AE1F-8449-AC04-A5FA507F9670}" type="presOf" srcId="{533FD8B7-DCA6-46BD-92EF-DC521F3EDB8A}" destId="{189DDC32-CAAE-094B-A7C5-5F3E9EA02FF9}" srcOrd="1" destOrd="0" presId="urn:microsoft.com/office/officeart/2008/layout/HalfCircleOrganizationChart"/>
    <dgm:cxn modelId="{ED1050BA-5442-BD4E-BABB-EA0FE4E42C79}" type="presOf" srcId="{50D94789-8A20-6641-B76A-12AFBBCDA163}" destId="{E0AC8CBC-0E4D-8541-BE69-5CC4ACC35129}" srcOrd="0" destOrd="0" presId="urn:microsoft.com/office/officeart/2008/layout/HalfCircleOrganizationChart"/>
    <dgm:cxn modelId="{CEABF7BF-B89C-8846-A019-085AB2053A76}" type="presOf" srcId="{A38834CC-1E09-455A-8C1F-BE63EC307F98}" destId="{F8E26335-B01C-814E-BA84-537F7588E7BC}" srcOrd="0" destOrd="0" presId="urn:microsoft.com/office/officeart/2008/layout/HalfCircleOrganizationChart"/>
    <dgm:cxn modelId="{284C09C5-E9FA-3B40-96DD-E9DC4BA6AE2A}" type="presOf" srcId="{992AE13E-B3CF-45C3-BCD4-5F6BA3F47ED4}" destId="{1F92BD9B-2056-0748-9E82-CE6E5D448C6F}" srcOrd="0" destOrd="0" presId="urn:microsoft.com/office/officeart/2008/layout/HalfCircleOrganizationChart"/>
    <dgm:cxn modelId="{BE3334C5-2483-46B7-AC92-BA84FD29CCDF}" srcId="{3D9EDDD7-E3EA-4065-B9BA-75FC5838E867}" destId="{1CA6A98A-08BB-4F60-8874-BE817A06F00B}" srcOrd="1" destOrd="0" parTransId="{277732A9-C155-4003-9D53-16BF44143780}" sibTransId="{E749CBB9-ECA6-42F9-B25A-1856F2F48FBB}"/>
    <dgm:cxn modelId="{6BC957CC-092A-5440-9882-E4A2BA394FA6}" type="presOf" srcId="{9B76DAFD-68A4-4235-B5B7-B01B2C81F4D5}" destId="{3D6C517F-537C-C840-B395-86821FE82510}" srcOrd="0" destOrd="0" presId="urn:microsoft.com/office/officeart/2008/layout/HalfCircleOrganizationChart"/>
    <dgm:cxn modelId="{E0C1AACF-1061-3043-956D-01A3F001BCFF}" type="presOf" srcId="{4732AAD6-960B-4216-ACE2-8F5964DA8E4A}" destId="{59F90D2E-DC47-E544-854B-4B65B180F5D5}" srcOrd="0" destOrd="0" presId="urn:microsoft.com/office/officeart/2008/layout/HalfCircleOrganizationChart"/>
    <dgm:cxn modelId="{9DBFEACF-E670-BD47-97FC-34DCA63DFA6A}" type="presOf" srcId="{C871218A-46BE-4247-B120-E6927CA6EF35}" destId="{119F5912-082B-1C4F-9A08-FCA881ECAF6A}" srcOrd="1" destOrd="0" presId="urn:microsoft.com/office/officeart/2008/layout/HalfCircleOrganizationChart"/>
    <dgm:cxn modelId="{41321BDE-B304-3145-9C28-810BC0025694}" type="presOf" srcId="{5894C4D8-847A-4A4A-9374-A30DE5967523}" destId="{85E17841-0572-6E4C-AAC5-4AF6736F86E1}" srcOrd="1" destOrd="0" presId="urn:microsoft.com/office/officeart/2008/layout/HalfCircleOrganizationChart"/>
    <dgm:cxn modelId="{C05EC8E0-BF13-3548-B312-22E40B7EE463}" type="presOf" srcId="{505A1C0B-F54A-4442-8308-74F9FFBB81B4}" destId="{A4AAA837-5864-1042-9B69-BF7892CA4EC2}" srcOrd="1" destOrd="0" presId="urn:microsoft.com/office/officeart/2008/layout/HalfCircleOrganizationChart"/>
    <dgm:cxn modelId="{540A32E8-A829-334E-A4BA-FC8ED3006C3E}" type="presOf" srcId="{50D94789-8A20-6641-B76A-12AFBBCDA163}" destId="{C34862F6-98EA-1A45-B396-B88F118AC16F}" srcOrd="1" destOrd="0" presId="urn:microsoft.com/office/officeart/2008/layout/HalfCircleOrganizationChart"/>
    <dgm:cxn modelId="{854116E9-894E-0C44-9F7C-62591FE3F3CA}" type="presOf" srcId="{277732A9-C155-4003-9D53-16BF44143780}" destId="{B6E46303-5712-7F44-9F65-E42FD357D416}" srcOrd="0" destOrd="0" presId="urn:microsoft.com/office/officeart/2008/layout/HalfCircleOrganizationChart"/>
    <dgm:cxn modelId="{490FF4E9-3866-DF47-98EA-62DACF92B5C2}" type="presOf" srcId="{325FBB4E-E302-43B4-B14B-02AA876B4EEA}" destId="{3F63FE30-9CF8-D04C-872A-0807AC4CE2D9}" srcOrd="1" destOrd="0" presId="urn:microsoft.com/office/officeart/2008/layout/HalfCircleOrganizationChart"/>
    <dgm:cxn modelId="{515C29EA-278C-4C32-804E-38333A793D2E}" srcId="{A47A6539-FFEF-460A-9D28-19A7E745889E}" destId="{F7C49E35-D84B-460B-9D29-99631EDCD7AC}" srcOrd="0" destOrd="0" parTransId="{80331176-DD95-45DA-A70E-0720BA9CF006}" sibTransId="{7D62771C-4B74-4B12-8BAD-34248B85580B}"/>
    <dgm:cxn modelId="{56C9ADEB-4AD4-401F-8B4A-78412524DC1C}" srcId="{325FBB4E-E302-43B4-B14B-02AA876B4EEA}" destId="{A47A6539-FFEF-460A-9D28-19A7E745889E}" srcOrd="3" destOrd="0" parTransId="{81234370-D11F-4B61-AE38-DEF9761AD50E}" sibTransId="{046B82D4-C886-4BBA-BC16-F30B8A44D471}"/>
    <dgm:cxn modelId="{8E6DBBEC-0289-0A40-BF22-7AF980E66C6E}" type="presOf" srcId="{CE2FB79A-E3AC-4991-AED0-7C7A6D257A83}" destId="{503B2977-882F-5846-941C-AC09E1687ECE}" srcOrd="1" destOrd="0" presId="urn:microsoft.com/office/officeart/2008/layout/HalfCircleOrganizationChart"/>
    <dgm:cxn modelId="{B55660F5-EA44-424A-8797-70D51E5D0A2D}" type="presOf" srcId="{B6903958-7859-4B33-9D3D-301BB391BDEC}" destId="{D709453E-0DBC-6A47-9ECA-32846A5B8CD5}" srcOrd="0" destOrd="0" presId="urn:microsoft.com/office/officeart/2008/layout/HalfCircleOrganizationChart"/>
    <dgm:cxn modelId="{6184DBF8-5E5E-4C7E-A928-49DADDE6373F}" srcId="{B6903958-7859-4B33-9D3D-301BB391BDEC}" destId="{A38834CC-1E09-455A-8C1F-BE63EC307F98}" srcOrd="1" destOrd="0" parTransId="{992AE13E-B3CF-45C3-BCD4-5F6BA3F47ED4}" sibTransId="{DFE37A52-B4BE-4FCC-AD97-184B9888BF46}"/>
    <dgm:cxn modelId="{8A1AEDFD-BDBD-FB47-A952-F8E4032BA486}" type="presOf" srcId="{1CA6A98A-08BB-4F60-8874-BE817A06F00B}" destId="{F5FEE1F6-CC05-6F4F-822D-8AB4420E24A4}" srcOrd="1" destOrd="0" presId="urn:microsoft.com/office/officeart/2008/layout/HalfCircleOrganizationChart"/>
    <dgm:cxn modelId="{5E188EFF-53CE-3A48-B6E6-F389627C3CF7}" type="presOf" srcId="{CE2FB79A-E3AC-4991-AED0-7C7A6D257A83}" destId="{83862BF8-F978-C747-9AAF-EEF6C34F692D}" srcOrd="0" destOrd="0" presId="urn:microsoft.com/office/officeart/2008/layout/HalfCircleOrganizationChart"/>
    <dgm:cxn modelId="{94BC569B-ADEA-2745-B30F-6A370F599D9D}" type="presParOf" srcId="{3F36DD71-5A27-904A-854D-2B23CDBA326E}" destId="{843B905A-24D3-3C4A-81B4-3896CA81608F}" srcOrd="0" destOrd="0" presId="urn:microsoft.com/office/officeart/2008/layout/HalfCircleOrganizationChart"/>
    <dgm:cxn modelId="{4CC22E4E-2FDC-F14B-8632-151B4183132D}" type="presParOf" srcId="{843B905A-24D3-3C4A-81B4-3896CA81608F}" destId="{E321C531-ED00-A44B-907E-F22D4AC255FB}" srcOrd="0" destOrd="0" presId="urn:microsoft.com/office/officeart/2008/layout/HalfCircleOrganizationChart"/>
    <dgm:cxn modelId="{00472A43-7BE7-6042-8DC2-943FF6804814}" type="presParOf" srcId="{E321C531-ED00-A44B-907E-F22D4AC255FB}" destId="{BF9EB6D9-B429-6A49-BD02-235F55ADCD28}" srcOrd="0" destOrd="0" presId="urn:microsoft.com/office/officeart/2008/layout/HalfCircleOrganizationChart"/>
    <dgm:cxn modelId="{65CADB4D-2E90-714C-96B8-D6EED32892FD}" type="presParOf" srcId="{E321C531-ED00-A44B-907E-F22D4AC255FB}" destId="{C741B469-1244-114B-9B8C-B6D86D6898BE}" srcOrd="1" destOrd="0" presId="urn:microsoft.com/office/officeart/2008/layout/HalfCircleOrganizationChart"/>
    <dgm:cxn modelId="{86DBE8BF-2CA2-2547-84CA-AA4C6A0D4D12}" type="presParOf" srcId="{E321C531-ED00-A44B-907E-F22D4AC255FB}" destId="{B7A7531C-71D7-F845-B415-0B100FC2EDF7}" srcOrd="2" destOrd="0" presId="urn:microsoft.com/office/officeart/2008/layout/HalfCircleOrganizationChart"/>
    <dgm:cxn modelId="{E11C2E57-DD82-F54F-9D56-924B2BD9F876}" type="presParOf" srcId="{E321C531-ED00-A44B-907E-F22D4AC255FB}" destId="{3F63FE30-9CF8-D04C-872A-0807AC4CE2D9}" srcOrd="3" destOrd="0" presId="urn:microsoft.com/office/officeart/2008/layout/HalfCircleOrganizationChart"/>
    <dgm:cxn modelId="{BB3141CA-408D-4F4B-AA7E-BC1A2F7C6443}" type="presParOf" srcId="{843B905A-24D3-3C4A-81B4-3896CA81608F}" destId="{05F46125-0BF8-DA45-9B56-7D8F07CEB4F3}" srcOrd="1" destOrd="0" presId="urn:microsoft.com/office/officeart/2008/layout/HalfCircleOrganizationChart"/>
    <dgm:cxn modelId="{53DFBDA3-87DA-0E44-96B2-706DA40D1EBD}" type="presParOf" srcId="{05F46125-0BF8-DA45-9B56-7D8F07CEB4F3}" destId="{E4C3D06F-CB49-0449-9436-2D8ECF0F50ED}" srcOrd="0" destOrd="0" presId="urn:microsoft.com/office/officeart/2008/layout/HalfCircleOrganizationChart"/>
    <dgm:cxn modelId="{A189FA5E-0991-3443-889C-2BFF1A89C7E6}" type="presParOf" srcId="{05F46125-0BF8-DA45-9B56-7D8F07CEB4F3}" destId="{F4D7034F-8CBF-4147-B8EC-E84FF9BAFC84}" srcOrd="1" destOrd="0" presId="urn:microsoft.com/office/officeart/2008/layout/HalfCircleOrganizationChart"/>
    <dgm:cxn modelId="{382F2455-937F-5E4D-9A96-43D6847F022E}" type="presParOf" srcId="{F4D7034F-8CBF-4147-B8EC-E84FF9BAFC84}" destId="{2F196C2C-7245-7D42-8482-7FCB97FF31E8}" srcOrd="0" destOrd="0" presId="urn:microsoft.com/office/officeart/2008/layout/HalfCircleOrganizationChart"/>
    <dgm:cxn modelId="{6F7FFCC9-9F48-2A4E-8B86-8A88644AB271}" type="presParOf" srcId="{2F196C2C-7245-7D42-8482-7FCB97FF31E8}" destId="{C7B813D5-FBD6-634D-8915-3CA88D8E7094}" srcOrd="0" destOrd="0" presId="urn:microsoft.com/office/officeart/2008/layout/HalfCircleOrganizationChart"/>
    <dgm:cxn modelId="{0C86EC26-346B-8D49-AE70-DA3DAA3A9F9C}" type="presParOf" srcId="{2F196C2C-7245-7D42-8482-7FCB97FF31E8}" destId="{49B26BF2-9DBE-4642-AE52-80BB9D2F0E43}" srcOrd="1" destOrd="0" presId="urn:microsoft.com/office/officeart/2008/layout/HalfCircleOrganizationChart"/>
    <dgm:cxn modelId="{B47A55A3-617A-FD42-BA71-4424B74081AE}" type="presParOf" srcId="{2F196C2C-7245-7D42-8482-7FCB97FF31E8}" destId="{287CDC61-F43C-5645-9C58-57DE66271AE0}" srcOrd="2" destOrd="0" presId="urn:microsoft.com/office/officeart/2008/layout/HalfCircleOrganizationChart"/>
    <dgm:cxn modelId="{5F3A1E7C-D4C3-714A-94E6-CF3F91A85336}" type="presParOf" srcId="{2F196C2C-7245-7D42-8482-7FCB97FF31E8}" destId="{BE134547-1BAD-5842-8E86-F5DD637DE315}" srcOrd="3" destOrd="0" presId="urn:microsoft.com/office/officeart/2008/layout/HalfCircleOrganizationChart"/>
    <dgm:cxn modelId="{BD5AE3C4-437F-2245-BBF1-CE70B9B1965F}" type="presParOf" srcId="{F4D7034F-8CBF-4147-B8EC-E84FF9BAFC84}" destId="{5A9E262F-4A46-384C-B803-09C770ED0E7C}" srcOrd="1" destOrd="0" presId="urn:microsoft.com/office/officeart/2008/layout/HalfCircleOrganizationChart"/>
    <dgm:cxn modelId="{8BE48BBF-4078-974C-8E0F-60BA2765BA16}" type="presParOf" srcId="{5A9E262F-4A46-384C-B803-09C770ED0E7C}" destId="{67FE8293-E441-3840-8C35-D2D26F85F918}" srcOrd="0" destOrd="0" presId="urn:microsoft.com/office/officeart/2008/layout/HalfCircleOrganizationChart"/>
    <dgm:cxn modelId="{18D721BA-D6CB-864C-8D97-DE175864CF24}" type="presParOf" srcId="{5A9E262F-4A46-384C-B803-09C770ED0E7C}" destId="{8E662A43-0E4A-1F44-86B6-40344904F989}" srcOrd="1" destOrd="0" presId="urn:microsoft.com/office/officeart/2008/layout/HalfCircleOrganizationChart"/>
    <dgm:cxn modelId="{B91965D1-B519-164D-A148-F81A1290C7CE}" type="presParOf" srcId="{8E662A43-0E4A-1F44-86B6-40344904F989}" destId="{4041CFF9-9013-B94C-946C-97FA7EE57AC4}" srcOrd="0" destOrd="0" presId="urn:microsoft.com/office/officeart/2008/layout/HalfCircleOrganizationChart"/>
    <dgm:cxn modelId="{80BAC935-E330-CA40-8440-3CDDCBD76FAF}" type="presParOf" srcId="{4041CFF9-9013-B94C-946C-97FA7EE57AC4}" destId="{59F90D2E-DC47-E544-854B-4B65B180F5D5}" srcOrd="0" destOrd="0" presId="urn:microsoft.com/office/officeart/2008/layout/HalfCircleOrganizationChart"/>
    <dgm:cxn modelId="{B1021A42-9AA5-C84A-AD5B-8C460E16597B}" type="presParOf" srcId="{4041CFF9-9013-B94C-946C-97FA7EE57AC4}" destId="{70FB7AB6-2D4D-0442-B962-AE6152A33B96}" srcOrd="1" destOrd="0" presId="urn:microsoft.com/office/officeart/2008/layout/HalfCircleOrganizationChart"/>
    <dgm:cxn modelId="{3CEA3A1B-8499-2442-921A-B24D3B09EDCA}" type="presParOf" srcId="{4041CFF9-9013-B94C-946C-97FA7EE57AC4}" destId="{31BBF869-5040-594E-A4EC-76AA803C07CE}" srcOrd="2" destOrd="0" presId="urn:microsoft.com/office/officeart/2008/layout/HalfCircleOrganizationChart"/>
    <dgm:cxn modelId="{8C8E6E99-9684-1E41-91D1-E8EE785E4F2F}" type="presParOf" srcId="{4041CFF9-9013-B94C-946C-97FA7EE57AC4}" destId="{9D11A020-102C-BD49-BD66-C10B9E040DCA}" srcOrd="3" destOrd="0" presId="urn:microsoft.com/office/officeart/2008/layout/HalfCircleOrganizationChart"/>
    <dgm:cxn modelId="{77EBF6C4-D5AF-B745-A052-28875CBDFBF7}" type="presParOf" srcId="{8E662A43-0E4A-1F44-86B6-40344904F989}" destId="{135C7BB7-DAB2-F74B-81B8-97E32B011525}" srcOrd="1" destOrd="0" presId="urn:microsoft.com/office/officeart/2008/layout/HalfCircleOrganizationChart"/>
    <dgm:cxn modelId="{76FF70EA-85B0-F341-8439-7B2EDFDFDF37}" type="presParOf" srcId="{8E662A43-0E4A-1F44-86B6-40344904F989}" destId="{4B43BF20-1000-454D-BBBF-2095D643307B}" srcOrd="2" destOrd="0" presId="urn:microsoft.com/office/officeart/2008/layout/HalfCircleOrganizationChart"/>
    <dgm:cxn modelId="{AF801F80-AC35-1147-A0DD-EEBE9F3AFB64}" type="presParOf" srcId="{5A9E262F-4A46-384C-B803-09C770ED0E7C}" destId="{B6E46303-5712-7F44-9F65-E42FD357D416}" srcOrd="2" destOrd="0" presId="urn:microsoft.com/office/officeart/2008/layout/HalfCircleOrganizationChart"/>
    <dgm:cxn modelId="{169F3AB4-9018-DE4F-B876-F7AB44A9D6CB}" type="presParOf" srcId="{5A9E262F-4A46-384C-B803-09C770ED0E7C}" destId="{BCE248DB-E105-AD4B-8EB9-97620A821455}" srcOrd="3" destOrd="0" presId="urn:microsoft.com/office/officeart/2008/layout/HalfCircleOrganizationChart"/>
    <dgm:cxn modelId="{3A41F040-D66D-3D47-9142-74086D1C70AA}" type="presParOf" srcId="{BCE248DB-E105-AD4B-8EB9-97620A821455}" destId="{BC2B07AB-48C9-5340-835D-F89E9B8414A7}" srcOrd="0" destOrd="0" presId="urn:microsoft.com/office/officeart/2008/layout/HalfCircleOrganizationChart"/>
    <dgm:cxn modelId="{12E32062-6230-BD4C-961F-340B5DA68423}" type="presParOf" srcId="{BC2B07AB-48C9-5340-835D-F89E9B8414A7}" destId="{87D4A75B-1AF3-6444-B7ED-97C6D6204347}" srcOrd="0" destOrd="0" presId="urn:microsoft.com/office/officeart/2008/layout/HalfCircleOrganizationChart"/>
    <dgm:cxn modelId="{D193494C-2B14-A446-B064-CA2F60500A23}" type="presParOf" srcId="{BC2B07AB-48C9-5340-835D-F89E9B8414A7}" destId="{89DF2FFC-59FA-AA4C-B6A4-AA3FDB207A47}" srcOrd="1" destOrd="0" presId="urn:microsoft.com/office/officeart/2008/layout/HalfCircleOrganizationChart"/>
    <dgm:cxn modelId="{8F5EC3FC-E719-9943-9848-830C4DE77B6A}" type="presParOf" srcId="{BC2B07AB-48C9-5340-835D-F89E9B8414A7}" destId="{9D48408F-167A-6844-A527-F929E674CD6D}" srcOrd="2" destOrd="0" presId="urn:microsoft.com/office/officeart/2008/layout/HalfCircleOrganizationChart"/>
    <dgm:cxn modelId="{2D6EB50A-59FD-9841-BF12-A66B9F8FC933}" type="presParOf" srcId="{BC2B07AB-48C9-5340-835D-F89E9B8414A7}" destId="{F5FEE1F6-CC05-6F4F-822D-8AB4420E24A4}" srcOrd="3" destOrd="0" presId="urn:microsoft.com/office/officeart/2008/layout/HalfCircleOrganizationChart"/>
    <dgm:cxn modelId="{23C85985-709D-BE40-9C06-97DBA497A4A4}" type="presParOf" srcId="{BCE248DB-E105-AD4B-8EB9-97620A821455}" destId="{893880FE-0A08-B948-9C98-DABE7AB2B509}" srcOrd="1" destOrd="0" presId="urn:microsoft.com/office/officeart/2008/layout/HalfCircleOrganizationChart"/>
    <dgm:cxn modelId="{27A8C2C9-DEA2-DA45-AFF0-9B19B8AF549E}" type="presParOf" srcId="{BCE248DB-E105-AD4B-8EB9-97620A821455}" destId="{E730D4EE-5374-3B47-83D2-1E8A99821ECD}" srcOrd="2" destOrd="0" presId="urn:microsoft.com/office/officeart/2008/layout/HalfCircleOrganizationChart"/>
    <dgm:cxn modelId="{77C84724-A630-404C-A689-D7256F4C871B}" type="presParOf" srcId="{5A9E262F-4A46-384C-B803-09C770ED0E7C}" destId="{0140E08D-793B-104B-8690-7BB3BF98C562}" srcOrd="4" destOrd="0" presId="urn:microsoft.com/office/officeart/2008/layout/HalfCircleOrganizationChart"/>
    <dgm:cxn modelId="{E650872C-E388-EF4D-A836-548D4E69D7E5}" type="presParOf" srcId="{5A9E262F-4A46-384C-B803-09C770ED0E7C}" destId="{1B07E3AE-A716-9649-A223-575548665B2D}" srcOrd="5" destOrd="0" presId="urn:microsoft.com/office/officeart/2008/layout/HalfCircleOrganizationChart"/>
    <dgm:cxn modelId="{3A2E4438-C25B-C644-BA93-4E18E8A8B426}" type="presParOf" srcId="{1B07E3AE-A716-9649-A223-575548665B2D}" destId="{153EBF17-CD4C-9740-8675-A6A184BC1A7B}" srcOrd="0" destOrd="0" presId="urn:microsoft.com/office/officeart/2008/layout/HalfCircleOrganizationChart"/>
    <dgm:cxn modelId="{B3D39343-7F1B-644E-8AF9-06CEFA801F12}" type="presParOf" srcId="{153EBF17-CD4C-9740-8675-A6A184BC1A7B}" destId="{3D6C517F-537C-C840-B395-86821FE82510}" srcOrd="0" destOrd="0" presId="urn:microsoft.com/office/officeart/2008/layout/HalfCircleOrganizationChart"/>
    <dgm:cxn modelId="{4D25AA15-C453-4746-977B-CC8005BBB9CD}" type="presParOf" srcId="{153EBF17-CD4C-9740-8675-A6A184BC1A7B}" destId="{51D91502-AC9A-1C4E-A4EA-C5FCD23847CD}" srcOrd="1" destOrd="0" presId="urn:microsoft.com/office/officeart/2008/layout/HalfCircleOrganizationChart"/>
    <dgm:cxn modelId="{6907C83A-3909-0343-B40C-C36193EBEB61}" type="presParOf" srcId="{153EBF17-CD4C-9740-8675-A6A184BC1A7B}" destId="{1BA56E9B-2078-424A-8A5A-FEF6FCEC0049}" srcOrd="2" destOrd="0" presId="urn:microsoft.com/office/officeart/2008/layout/HalfCircleOrganizationChart"/>
    <dgm:cxn modelId="{F0712359-54D7-C54F-832A-A9C97CAB0BF8}" type="presParOf" srcId="{153EBF17-CD4C-9740-8675-A6A184BC1A7B}" destId="{48C6BEB4-12A7-C148-94D4-EFAA1AF057C2}" srcOrd="3" destOrd="0" presId="urn:microsoft.com/office/officeart/2008/layout/HalfCircleOrganizationChart"/>
    <dgm:cxn modelId="{388A9FE8-8F2F-4346-8D92-61DAD8967B19}" type="presParOf" srcId="{1B07E3AE-A716-9649-A223-575548665B2D}" destId="{70E5AAC3-9626-CF41-839E-23A05598705F}" srcOrd="1" destOrd="0" presId="urn:microsoft.com/office/officeart/2008/layout/HalfCircleOrganizationChart"/>
    <dgm:cxn modelId="{63F5749A-388B-4845-B2B0-80CBAF0EBCA2}" type="presParOf" srcId="{1B07E3AE-A716-9649-A223-575548665B2D}" destId="{E019B822-8ACD-B94E-94D2-C07C2F7AB391}" srcOrd="2" destOrd="0" presId="urn:microsoft.com/office/officeart/2008/layout/HalfCircleOrganizationChart"/>
    <dgm:cxn modelId="{AEE951B4-00D2-834F-985A-3E42496DCE54}" type="presParOf" srcId="{5A9E262F-4A46-384C-B803-09C770ED0E7C}" destId="{112C30E0-5221-4B4B-A29D-F560558C8B0D}" srcOrd="6" destOrd="0" presId="urn:microsoft.com/office/officeart/2008/layout/HalfCircleOrganizationChart"/>
    <dgm:cxn modelId="{26905437-F374-AA4D-97E1-E4140C364FC3}" type="presParOf" srcId="{5A9E262F-4A46-384C-B803-09C770ED0E7C}" destId="{E533FC06-BCAA-1B43-9C18-E7F964E8E8D8}" srcOrd="7" destOrd="0" presId="urn:microsoft.com/office/officeart/2008/layout/HalfCircleOrganizationChart"/>
    <dgm:cxn modelId="{B25A35A7-A5B8-C844-8690-BF6665379A51}" type="presParOf" srcId="{E533FC06-BCAA-1B43-9C18-E7F964E8E8D8}" destId="{08FACF75-98ED-2544-BB22-CEF5F1D981F0}" srcOrd="0" destOrd="0" presId="urn:microsoft.com/office/officeart/2008/layout/HalfCircleOrganizationChart"/>
    <dgm:cxn modelId="{D3550B69-73D1-DE42-8DEB-338D4589CE8A}" type="presParOf" srcId="{08FACF75-98ED-2544-BB22-CEF5F1D981F0}" destId="{F087F918-2DA5-7F4B-9B84-7429EAFE6C52}" srcOrd="0" destOrd="0" presId="urn:microsoft.com/office/officeart/2008/layout/HalfCircleOrganizationChart"/>
    <dgm:cxn modelId="{B04E8E4B-DCD2-4142-9160-F3AE805C1924}" type="presParOf" srcId="{08FACF75-98ED-2544-BB22-CEF5F1D981F0}" destId="{5B975F6E-4707-6F4A-A651-D878D9DE977B}" srcOrd="1" destOrd="0" presId="urn:microsoft.com/office/officeart/2008/layout/HalfCircleOrganizationChart"/>
    <dgm:cxn modelId="{87C9F71F-119C-0141-9E27-EA44596B08D8}" type="presParOf" srcId="{08FACF75-98ED-2544-BB22-CEF5F1D981F0}" destId="{6E34303B-850A-F745-A33E-F8FF9780FF25}" srcOrd="2" destOrd="0" presId="urn:microsoft.com/office/officeart/2008/layout/HalfCircleOrganizationChart"/>
    <dgm:cxn modelId="{B3FA7705-7221-3C4D-9733-DEC37CD69454}" type="presParOf" srcId="{08FACF75-98ED-2544-BB22-CEF5F1D981F0}" destId="{119F5912-082B-1C4F-9A08-FCA881ECAF6A}" srcOrd="3" destOrd="0" presId="urn:microsoft.com/office/officeart/2008/layout/HalfCircleOrganizationChart"/>
    <dgm:cxn modelId="{75B3B764-857A-864C-80F7-B52930BEE730}" type="presParOf" srcId="{E533FC06-BCAA-1B43-9C18-E7F964E8E8D8}" destId="{C955AE98-F5DC-E946-B86E-B9EB22405FFB}" srcOrd="1" destOrd="0" presId="urn:microsoft.com/office/officeart/2008/layout/HalfCircleOrganizationChart"/>
    <dgm:cxn modelId="{7D710248-8322-3145-B377-0403AAF578F2}" type="presParOf" srcId="{E533FC06-BCAA-1B43-9C18-E7F964E8E8D8}" destId="{07A1C6ED-2597-364A-87DA-6D348F168A6B}" srcOrd="2" destOrd="0" presId="urn:microsoft.com/office/officeart/2008/layout/HalfCircleOrganizationChart"/>
    <dgm:cxn modelId="{8E86BC8C-853A-3745-870F-1133F919145F}" type="presParOf" srcId="{F4D7034F-8CBF-4147-B8EC-E84FF9BAFC84}" destId="{39DE2888-BCAA-3443-BA05-44B22381618F}" srcOrd="2" destOrd="0" presId="urn:microsoft.com/office/officeart/2008/layout/HalfCircleOrganizationChart"/>
    <dgm:cxn modelId="{49E1091A-9B07-1641-949D-0FEBD478D257}" type="presParOf" srcId="{05F46125-0BF8-DA45-9B56-7D8F07CEB4F3}" destId="{D4A37F47-4F0F-DD4F-BFD6-B26A9BF15572}" srcOrd="2" destOrd="0" presId="urn:microsoft.com/office/officeart/2008/layout/HalfCircleOrganizationChart"/>
    <dgm:cxn modelId="{BA40F971-83F2-BF41-8455-B276BC2E879C}" type="presParOf" srcId="{05F46125-0BF8-DA45-9B56-7D8F07CEB4F3}" destId="{8C2D407F-1609-3146-B11F-5D2427D8EA14}" srcOrd="3" destOrd="0" presId="urn:microsoft.com/office/officeart/2008/layout/HalfCircleOrganizationChart"/>
    <dgm:cxn modelId="{559B1623-8355-2F4D-A1EE-EC717E4205EA}" type="presParOf" srcId="{8C2D407F-1609-3146-B11F-5D2427D8EA14}" destId="{1141BD94-5290-9641-B108-28D8165136CF}" srcOrd="0" destOrd="0" presId="urn:microsoft.com/office/officeart/2008/layout/HalfCircleOrganizationChart"/>
    <dgm:cxn modelId="{ED72168B-812D-4C40-893F-F92AE1666572}" type="presParOf" srcId="{1141BD94-5290-9641-B108-28D8165136CF}" destId="{E6180F74-DA63-8741-A492-E2C4A1EA9664}" srcOrd="0" destOrd="0" presId="urn:microsoft.com/office/officeart/2008/layout/HalfCircleOrganizationChart"/>
    <dgm:cxn modelId="{6824C45B-03AE-1641-99DE-C37516FE3B2C}" type="presParOf" srcId="{1141BD94-5290-9641-B108-28D8165136CF}" destId="{C45F13DF-5DFC-8644-9F8A-BF1F088CAF9A}" srcOrd="1" destOrd="0" presId="urn:microsoft.com/office/officeart/2008/layout/HalfCircleOrganizationChart"/>
    <dgm:cxn modelId="{DF5125A0-63A5-3D48-B906-DCBC2CFF145F}" type="presParOf" srcId="{1141BD94-5290-9641-B108-28D8165136CF}" destId="{3640BB14-A50A-A348-94B1-36C97ABA89D5}" srcOrd="2" destOrd="0" presId="urn:microsoft.com/office/officeart/2008/layout/HalfCircleOrganizationChart"/>
    <dgm:cxn modelId="{4AEB057C-B4A6-DB4B-B2A2-165E7B61FBBA}" type="presParOf" srcId="{1141BD94-5290-9641-B108-28D8165136CF}" destId="{85E17841-0572-6E4C-AAC5-4AF6736F86E1}" srcOrd="3" destOrd="0" presId="urn:microsoft.com/office/officeart/2008/layout/HalfCircleOrganizationChart"/>
    <dgm:cxn modelId="{8A239881-A029-3E46-B911-AE56A7C45BD8}" type="presParOf" srcId="{8C2D407F-1609-3146-B11F-5D2427D8EA14}" destId="{25316E4A-AD94-8543-B072-B29AE59B5796}" srcOrd="1" destOrd="0" presId="urn:microsoft.com/office/officeart/2008/layout/HalfCircleOrganizationChart"/>
    <dgm:cxn modelId="{56EB95B0-6140-3740-BE82-2324D44F4608}" type="presParOf" srcId="{25316E4A-AD94-8543-B072-B29AE59B5796}" destId="{8D0203D2-4504-D149-9DFC-830C4A190D64}" srcOrd="0" destOrd="0" presId="urn:microsoft.com/office/officeart/2008/layout/HalfCircleOrganizationChart"/>
    <dgm:cxn modelId="{C2D0AEEC-455D-834B-9342-5CD0CCB6B1F4}" type="presParOf" srcId="{25316E4A-AD94-8543-B072-B29AE59B5796}" destId="{6E435325-C6B3-D240-8D26-B32A6F1C9E84}" srcOrd="1" destOrd="0" presId="urn:microsoft.com/office/officeart/2008/layout/HalfCircleOrganizationChart"/>
    <dgm:cxn modelId="{CA93A116-B548-A040-B78E-4E0CE086A761}" type="presParOf" srcId="{6E435325-C6B3-D240-8D26-B32A6F1C9E84}" destId="{AB9EF262-348A-B34B-B6E7-2B9C878291D8}" srcOrd="0" destOrd="0" presId="urn:microsoft.com/office/officeart/2008/layout/HalfCircleOrganizationChart"/>
    <dgm:cxn modelId="{CC8658C5-D547-7A42-954E-C4B19ECF6558}" type="presParOf" srcId="{AB9EF262-348A-B34B-B6E7-2B9C878291D8}" destId="{83862BF8-F978-C747-9AAF-EEF6C34F692D}" srcOrd="0" destOrd="0" presId="urn:microsoft.com/office/officeart/2008/layout/HalfCircleOrganizationChart"/>
    <dgm:cxn modelId="{A16B5348-8FF4-4846-89EF-68804F24ACE6}" type="presParOf" srcId="{AB9EF262-348A-B34B-B6E7-2B9C878291D8}" destId="{8958A6AE-4479-F345-BDA8-9E45F11A666D}" srcOrd="1" destOrd="0" presId="urn:microsoft.com/office/officeart/2008/layout/HalfCircleOrganizationChart"/>
    <dgm:cxn modelId="{6EE7B581-F13E-5847-8A02-548174EBD890}" type="presParOf" srcId="{AB9EF262-348A-B34B-B6E7-2B9C878291D8}" destId="{CAB6FAC4-0C9C-A64B-9E3A-8FC6A5933C30}" srcOrd="2" destOrd="0" presId="urn:microsoft.com/office/officeart/2008/layout/HalfCircleOrganizationChart"/>
    <dgm:cxn modelId="{E4A6CB5F-0C75-2047-B17A-43944BAF5A4A}" type="presParOf" srcId="{AB9EF262-348A-B34B-B6E7-2B9C878291D8}" destId="{503B2977-882F-5846-941C-AC09E1687ECE}" srcOrd="3" destOrd="0" presId="urn:microsoft.com/office/officeart/2008/layout/HalfCircleOrganizationChart"/>
    <dgm:cxn modelId="{9D90EF30-2A56-384F-8C22-92AE736C5B12}" type="presParOf" srcId="{6E435325-C6B3-D240-8D26-B32A6F1C9E84}" destId="{296B7E60-E227-DB41-88AF-F8DAD156E4AE}" srcOrd="1" destOrd="0" presId="urn:microsoft.com/office/officeart/2008/layout/HalfCircleOrganizationChart"/>
    <dgm:cxn modelId="{FF6EA374-0849-E949-885F-5C3E4012BB3D}" type="presParOf" srcId="{6E435325-C6B3-D240-8D26-B32A6F1C9E84}" destId="{7D26333E-320B-2548-AA04-2AB377BE7274}" srcOrd="2" destOrd="0" presId="urn:microsoft.com/office/officeart/2008/layout/HalfCircleOrganizationChart"/>
    <dgm:cxn modelId="{36C1A635-E6C4-B849-9C37-9E379DC6C0D2}" type="presParOf" srcId="{8C2D407F-1609-3146-B11F-5D2427D8EA14}" destId="{1A2E95E3-9714-134C-9030-3D89528038EC}" srcOrd="2" destOrd="0" presId="urn:microsoft.com/office/officeart/2008/layout/HalfCircleOrganizationChart"/>
    <dgm:cxn modelId="{8E1B71E4-5B6D-7F47-B145-1AE3E79F8290}" type="presParOf" srcId="{05F46125-0BF8-DA45-9B56-7D8F07CEB4F3}" destId="{BA28B78A-7E55-4C41-92B2-2004F341AFD6}" srcOrd="4" destOrd="0" presId="urn:microsoft.com/office/officeart/2008/layout/HalfCircleOrganizationChart"/>
    <dgm:cxn modelId="{CB2C03E7-E915-6742-922D-81F00F2281DA}" type="presParOf" srcId="{05F46125-0BF8-DA45-9B56-7D8F07CEB4F3}" destId="{DC2DCE90-30AA-594D-B763-C642130D75B2}" srcOrd="5" destOrd="0" presId="urn:microsoft.com/office/officeart/2008/layout/HalfCircleOrganizationChart"/>
    <dgm:cxn modelId="{546EACF7-5BAC-6E44-8582-95B0D8D2572B}" type="presParOf" srcId="{DC2DCE90-30AA-594D-B763-C642130D75B2}" destId="{C1CA8599-7F02-3745-A264-95170BF14C8D}" srcOrd="0" destOrd="0" presId="urn:microsoft.com/office/officeart/2008/layout/HalfCircleOrganizationChart"/>
    <dgm:cxn modelId="{1635E3A4-D30F-904A-A348-7608F02D2E1F}" type="presParOf" srcId="{C1CA8599-7F02-3745-A264-95170BF14C8D}" destId="{D709453E-0DBC-6A47-9ECA-32846A5B8CD5}" srcOrd="0" destOrd="0" presId="urn:microsoft.com/office/officeart/2008/layout/HalfCircleOrganizationChart"/>
    <dgm:cxn modelId="{48C601D2-E63B-5443-98CD-66FB9E423D15}" type="presParOf" srcId="{C1CA8599-7F02-3745-A264-95170BF14C8D}" destId="{18DAB39D-2CBF-E447-B912-73289960E22F}" srcOrd="1" destOrd="0" presId="urn:microsoft.com/office/officeart/2008/layout/HalfCircleOrganizationChart"/>
    <dgm:cxn modelId="{1765EB28-A836-2B45-9093-B394CCEFEFF5}" type="presParOf" srcId="{C1CA8599-7F02-3745-A264-95170BF14C8D}" destId="{9CFE38F0-94B9-DF47-B5C1-B422BBABF558}" srcOrd="2" destOrd="0" presId="urn:microsoft.com/office/officeart/2008/layout/HalfCircleOrganizationChart"/>
    <dgm:cxn modelId="{C683BAD1-605E-7C49-B4DF-31215CD6D26E}" type="presParOf" srcId="{C1CA8599-7F02-3745-A264-95170BF14C8D}" destId="{2B1184F2-9291-1248-A0A3-05AFD98787C6}" srcOrd="3" destOrd="0" presId="urn:microsoft.com/office/officeart/2008/layout/HalfCircleOrganizationChart"/>
    <dgm:cxn modelId="{82C5F878-087F-0643-9652-7D572719F7DE}" type="presParOf" srcId="{DC2DCE90-30AA-594D-B763-C642130D75B2}" destId="{EC39E9E0-E2E9-2743-98F7-991B8408F6E1}" srcOrd="1" destOrd="0" presId="urn:microsoft.com/office/officeart/2008/layout/HalfCircleOrganizationChart"/>
    <dgm:cxn modelId="{E4594E6D-9988-8D4D-ACAD-B71268725789}" type="presParOf" srcId="{EC39E9E0-E2E9-2743-98F7-991B8408F6E1}" destId="{3BC7A880-F813-FF41-8127-649311824039}" srcOrd="0" destOrd="0" presId="urn:microsoft.com/office/officeart/2008/layout/HalfCircleOrganizationChart"/>
    <dgm:cxn modelId="{419F6AF6-5559-B04A-8968-BD739774D91C}" type="presParOf" srcId="{EC39E9E0-E2E9-2743-98F7-991B8408F6E1}" destId="{659132CC-2B20-8D4A-94D8-4AA506DF7BF1}" srcOrd="1" destOrd="0" presId="urn:microsoft.com/office/officeart/2008/layout/HalfCircleOrganizationChart"/>
    <dgm:cxn modelId="{7FAC3980-948B-B946-A55B-730121474944}" type="presParOf" srcId="{659132CC-2B20-8D4A-94D8-4AA506DF7BF1}" destId="{64DF5CAB-A72A-8444-B1A1-F80A310620F2}" srcOrd="0" destOrd="0" presId="urn:microsoft.com/office/officeart/2008/layout/HalfCircleOrganizationChart"/>
    <dgm:cxn modelId="{DE414B45-423B-4C4B-A263-DB796628AB73}" type="presParOf" srcId="{64DF5CAB-A72A-8444-B1A1-F80A310620F2}" destId="{73D1D223-B4B6-9141-9D37-6ECDFF7E9E08}" srcOrd="0" destOrd="0" presId="urn:microsoft.com/office/officeart/2008/layout/HalfCircleOrganizationChart"/>
    <dgm:cxn modelId="{79E57E03-E894-FD43-815B-5E86A5564E00}" type="presParOf" srcId="{64DF5CAB-A72A-8444-B1A1-F80A310620F2}" destId="{4434DDD4-E48A-A944-B21A-3543AB2A040C}" srcOrd="1" destOrd="0" presId="urn:microsoft.com/office/officeart/2008/layout/HalfCircleOrganizationChart"/>
    <dgm:cxn modelId="{03BFF19B-E97E-4B4E-9944-70AAA5A9E777}" type="presParOf" srcId="{64DF5CAB-A72A-8444-B1A1-F80A310620F2}" destId="{DA05541D-A52D-AC48-9EDF-21214505992B}" srcOrd="2" destOrd="0" presId="urn:microsoft.com/office/officeart/2008/layout/HalfCircleOrganizationChart"/>
    <dgm:cxn modelId="{33008FCD-3AC0-A84E-BA1B-2EB2404B8678}" type="presParOf" srcId="{64DF5CAB-A72A-8444-B1A1-F80A310620F2}" destId="{A4AAA837-5864-1042-9B69-BF7892CA4EC2}" srcOrd="3" destOrd="0" presId="urn:microsoft.com/office/officeart/2008/layout/HalfCircleOrganizationChart"/>
    <dgm:cxn modelId="{5A345D6D-E7C2-584E-9140-B9CDF5C61410}" type="presParOf" srcId="{659132CC-2B20-8D4A-94D8-4AA506DF7BF1}" destId="{4D59195E-387C-F440-929E-179F3AF9EFE6}" srcOrd="1" destOrd="0" presId="urn:microsoft.com/office/officeart/2008/layout/HalfCircleOrganizationChart"/>
    <dgm:cxn modelId="{51B7149D-0320-9648-8EA2-90E4D761B5E2}" type="presParOf" srcId="{659132CC-2B20-8D4A-94D8-4AA506DF7BF1}" destId="{CA638E8E-1FB3-C743-BDC1-930ACFE825E9}" srcOrd="2" destOrd="0" presId="urn:microsoft.com/office/officeart/2008/layout/HalfCircleOrganizationChart"/>
    <dgm:cxn modelId="{DE529D98-52C3-2447-85C2-8028EF13210B}" type="presParOf" srcId="{EC39E9E0-E2E9-2743-98F7-991B8408F6E1}" destId="{1F92BD9B-2056-0748-9E82-CE6E5D448C6F}" srcOrd="2" destOrd="0" presId="urn:microsoft.com/office/officeart/2008/layout/HalfCircleOrganizationChart"/>
    <dgm:cxn modelId="{CEEE40FD-27B6-AD4C-8D7A-2F770FEE7E18}" type="presParOf" srcId="{EC39E9E0-E2E9-2743-98F7-991B8408F6E1}" destId="{517B0699-1D5F-4049-82C6-F6AAB401F78C}" srcOrd="3" destOrd="0" presId="urn:microsoft.com/office/officeart/2008/layout/HalfCircleOrganizationChart"/>
    <dgm:cxn modelId="{FF24E7F0-DF99-AB40-B512-FAA20EC8B2C1}" type="presParOf" srcId="{517B0699-1D5F-4049-82C6-F6AAB401F78C}" destId="{0DAEE49F-3BA1-0749-8A0A-83F331BBB872}" srcOrd="0" destOrd="0" presId="urn:microsoft.com/office/officeart/2008/layout/HalfCircleOrganizationChart"/>
    <dgm:cxn modelId="{DD0B57EB-B53B-724A-A4F5-FEDAEE9EC231}" type="presParOf" srcId="{0DAEE49F-3BA1-0749-8A0A-83F331BBB872}" destId="{F8E26335-B01C-814E-BA84-537F7588E7BC}" srcOrd="0" destOrd="0" presId="urn:microsoft.com/office/officeart/2008/layout/HalfCircleOrganizationChart"/>
    <dgm:cxn modelId="{03F614BC-DB18-F94A-940F-4EDAE0807629}" type="presParOf" srcId="{0DAEE49F-3BA1-0749-8A0A-83F331BBB872}" destId="{1C972420-54A4-EB47-BC9C-47A607E6FA8E}" srcOrd="1" destOrd="0" presId="urn:microsoft.com/office/officeart/2008/layout/HalfCircleOrganizationChart"/>
    <dgm:cxn modelId="{998701FE-1410-8946-A4DB-859F6B0C7B03}" type="presParOf" srcId="{0DAEE49F-3BA1-0749-8A0A-83F331BBB872}" destId="{467AB62C-B03C-2048-82CA-C514D476369E}" srcOrd="2" destOrd="0" presId="urn:microsoft.com/office/officeart/2008/layout/HalfCircleOrganizationChart"/>
    <dgm:cxn modelId="{79249634-4FD6-EF44-B7EA-1B3E3395A338}" type="presParOf" srcId="{0DAEE49F-3BA1-0749-8A0A-83F331BBB872}" destId="{A64352EE-3F23-394B-A408-79B93C990066}" srcOrd="3" destOrd="0" presId="urn:microsoft.com/office/officeart/2008/layout/HalfCircleOrganizationChart"/>
    <dgm:cxn modelId="{59632A09-AF01-9A42-9F2C-7C29DA4FB8A1}" type="presParOf" srcId="{517B0699-1D5F-4049-82C6-F6AAB401F78C}" destId="{AB9D5169-2E92-2047-BB72-92B3BFBED535}" srcOrd="1" destOrd="0" presId="urn:microsoft.com/office/officeart/2008/layout/HalfCircleOrganizationChart"/>
    <dgm:cxn modelId="{E5B59B21-9A17-7F48-BC45-0D5F5858BBD5}" type="presParOf" srcId="{517B0699-1D5F-4049-82C6-F6AAB401F78C}" destId="{9EFF13B3-D076-F041-A160-474AED413FE6}" srcOrd="2" destOrd="0" presId="urn:microsoft.com/office/officeart/2008/layout/HalfCircleOrganizationChart"/>
    <dgm:cxn modelId="{6A94AD2F-3045-D545-BCA1-D1BCF8B38AA1}" type="presParOf" srcId="{DC2DCE90-30AA-594D-B763-C642130D75B2}" destId="{7A75D1B6-72B0-E345-8B02-D4721F453FB5}" srcOrd="2" destOrd="0" presId="urn:microsoft.com/office/officeart/2008/layout/HalfCircleOrganizationChart"/>
    <dgm:cxn modelId="{4C97FD95-910F-1A47-92CD-6C139503DFC2}" type="presParOf" srcId="{05F46125-0BF8-DA45-9B56-7D8F07CEB4F3}" destId="{0E7FE2EF-176D-144E-84F4-56D5C45BEF84}" srcOrd="6" destOrd="0" presId="urn:microsoft.com/office/officeart/2008/layout/HalfCircleOrganizationChart"/>
    <dgm:cxn modelId="{F70391DD-8BA9-4840-8D64-06F67C53AE9D}" type="presParOf" srcId="{05F46125-0BF8-DA45-9B56-7D8F07CEB4F3}" destId="{E11E91E4-3E2D-F44E-9A43-CA6BBDD3D955}" srcOrd="7" destOrd="0" presId="urn:microsoft.com/office/officeart/2008/layout/HalfCircleOrganizationChart"/>
    <dgm:cxn modelId="{61258A9F-7466-3E4A-B2B0-D7403D852760}" type="presParOf" srcId="{E11E91E4-3E2D-F44E-9A43-CA6BBDD3D955}" destId="{DCC53290-1A8C-F84A-962C-81ACF6C8C298}" srcOrd="0" destOrd="0" presId="urn:microsoft.com/office/officeart/2008/layout/HalfCircleOrganizationChart"/>
    <dgm:cxn modelId="{F9518441-44DB-E04F-8A10-19B723D4B4F6}" type="presParOf" srcId="{DCC53290-1A8C-F84A-962C-81ACF6C8C298}" destId="{FC695153-20BE-F74C-ACB9-1830878258A5}" srcOrd="0" destOrd="0" presId="urn:microsoft.com/office/officeart/2008/layout/HalfCircleOrganizationChart"/>
    <dgm:cxn modelId="{E39FAE0B-B83B-E744-80C5-9EA9CCFB477E}" type="presParOf" srcId="{DCC53290-1A8C-F84A-962C-81ACF6C8C298}" destId="{E141EAA5-7731-EE4D-97AA-2E35A3D03F29}" srcOrd="1" destOrd="0" presId="urn:microsoft.com/office/officeart/2008/layout/HalfCircleOrganizationChart"/>
    <dgm:cxn modelId="{EC758863-2240-2641-96AB-F3F6E1613A97}" type="presParOf" srcId="{DCC53290-1A8C-F84A-962C-81ACF6C8C298}" destId="{C6372D2D-B53C-D349-B5BF-9836FD7596B7}" srcOrd="2" destOrd="0" presId="urn:microsoft.com/office/officeart/2008/layout/HalfCircleOrganizationChart"/>
    <dgm:cxn modelId="{473C7040-5368-5C45-A603-EA8A33D9E0C4}" type="presParOf" srcId="{DCC53290-1A8C-F84A-962C-81ACF6C8C298}" destId="{E9D92475-2455-F746-89D0-7BDEECA06615}" srcOrd="3" destOrd="0" presId="urn:microsoft.com/office/officeart/2008/layout/HalfCircleOrganizationChart"/>
    <dgm:cxn modelId="{6CA36B02-03AC-0141-81F4-09B04E258233}" type="presParOf" srcId="{E11E91E4-3E2D-F44E-9A43-CA6BBDD3D955}" destId="{5D26B577-86E7-604D-8340-64C540479320}" srcOrd="1" destOrd="0" presId="urn:microsoft.com/office/officeart/2008/layout/HalfCircleOrganizationChart"/>
    <dgm:cxn modelId="{489E5DC8-CDAA-894D-A082-07E9A6FDCF49}" type="presParOf" srcId="{5D26B577-86E7-604D-8340-64C540479320}" destId="{EDE0B75E-8F32-6D42-ADB4-61D3289848BE}" srcOrd="0" destOrd="0" presId="urn:microsoft.com/office/officeart/2008/layout/HalfCircleOrganizationChart"/>
    <dgm:cxn modelId="{18D8331D-FAE8-BA44-8874-FE121AC96A39}" type="presParOf" srcId="{5D26B577-86E7-604D-8340-64C540479320}" destId="{FC60E74E-76BD-BF46-961F-7AEA7F338A12}" srcOrd="1" destOrd="0" presId="urn:microsoft.com/office/officeart/2008/layout/HalfCircleOrganizationChart"/>
    <dgm:cxn modelId="{81C3615B-13AC-9745-A873-A90BC02E5D11}" type="presParOf" srcId="{FC60E74E-76BD-BF46-961F-7AEA7F338A12}" destId="{89BF17DD-B15C-3F40-BE41-9E33158AED65}" srcOrd="0" destOrd="0" presId="urn:microsoft.com/office/officeart/2008/layout/HalfCircleOrganizationChart"/>
    <dgm:cxn modelId="{0C1DBECF-C113-AA4A-8D55-F80CF32D1DDC}" type="presParOf" srcId="{89BF17DD-B15C-3F40-BE41-9E33158AED65}" destId="{D752B1F9-BEA0-3A43-A8D3-7DB5F6130BE6}" srcOrd="0" destOrd="0" presId="urn:microsoft.com/office/officeart/2008/layout/HalfCircleOrganizationChart"/>
    <dgm:cxn modelId="{F1CCA17E-22A9-8B4C-BD2A-B2B6C439B59D}" type="presParOf" srcId="{89BF17DD-B15C-3F40-BE41-9E33158AED65}" destId="{8D1877C1-E2B9-0044-A5A4-24F3984FA950}" srcOrd="1" destOrd="0" presId="urn:microsoft.com/office/officeart/2008/layout/HalfCircleOrganizationChart"/>
    <dgm:cxn modelId="{58D78A37-5BEA-C94B-9B08-F804C250DFD3}" type="presParOf" srcId="{89BF17DD-B15C-3F40-BE41-9E33158AED65}" destId="{8C77210C-042F-AA45-B6DE-A9AD01AF8C6E}" srcOrd="2" destOrd="0" presId="urn:microsoft.com/office/officeart/2008/layout/HalfCircleOrganizationChart"/>
    <dgm:cxn modelId="{29430BE1-0473-F546-AE68-30AC72E3E35C}" type="presParOf" srcId="{89BF17DD-B15C-3F40-BE41-9E33158AED65}" destId="{2416CDBC-8738-9847-9485-40462C033F23}" srcOrd="3" destOrd="0" presId="urn:microsoft.com/office/officeart/2008/layout/HalfCircleOrganizationChart"/>
    <dgm:cxn modelId="{BE77168D-EA87-DF4E-B8A0-A8A90C2A42FE}" type="presParOf" srcId="{FC60E74E-76BD-BF46-961F-7AEA7F338A12}" destId="{E032EFA3-E174-F24A-A271-24354955D5B4}" srcOrd="1" destOrd="0" presId="urn:microsoft.com/office/officeart/2008/layout/HalfCircleOrganizationChart"/>
    <dgm:cxn modelId="{CB7B364C-858E-4242-81FF-267DDA1AEE06}" type="presParOf" srcId="{FC60E74E-76BD-BF46-961F-7AEA7F338A12}" destId="{7EB98EA4-5CFB-F944-9961-0B280541A1EA}" srcOrd="2" destOrd="0" presId="urn:microsoft.com/office/officeart/2008/layout/HalfCircleOrganizationChart"/>
    <dgm:cxn modelId="{30222A7F-DB98-3B4B-B2AC-31DA7821B5B3}" type="presParOf" srcId="{5D26B577-86E7-604D-8340-64C540479320}" destId="{BC11A97A-E01B-5A49-A867-BC8EA2D66D75}" srcOrd="2" destOrd="0" presId="urn:microsoft.com/office/officeart/2008/layout/HalfCircleOrganizationChart"/>
    <dgm:cxn modelId="{BE370B92-C41B-334F-A270-2B55E591EF0D}" type="presParOf" srcId="{5D26B577-86E7-604D-8340-64C540479320}" destId="{31EDC844-B5DD-9B40-8989-1D0C345B9F9F}" srcOrd="3" destOrd="0" presId="urn:microsoft.com/office/officeart/2008/layout/HalfCircleOrganizationChart"/>
    <dgm:cxn modelId="{5010DC69-17CB-D24C-95C1-6590BC5EADAF}" type="presParOf" srcId="{31EDC844-B5DD-9B40-8989-1D0C345B9F9F}" destId="{6DE87224-9571-6F44-8B2D-10FA16830780}" srcOrd="0" destOrd="0" presId="urn:microsoft.com/office/officeart/2008/layout/HalfCircleOrganizationChart"/>
    <dgm:cxn modelId="{8B686CF8-8B8D-DF47-9BE2-5396155E13F0}" type="presParOf" srcId="{6DE87224-9571-6F44-8B2D-10FA16830780}" destId="{C9D7092C-703C-4B4D-B996-091FAFCBE2E0}" srcOrd="0" destOrd="0" presId="urn:microsoft.com/office/officeart/2008/layout/HalfCircleOrganizationChart"/>
    <dgm:cxn modelId="{74D5C4E1-A3A4-C643-BAFF-7274EE20398C}" type="presParOf" srcId="{6DE87224-9571-6F44-8B2D-10FA16830780}" destId="{C63E65A2-90C8-5A42-A3DC-7475CFBCCE33}" srcOrd="1" destOrd="0" presId="urn:microsoft.com/office/officeart/2008/layout/HalfCircleOrganizationChart"/>
    <dgm:cxn modelId="{F54D989B-F92A-7B4B-8E19-89B25F1958D3}" type="presParOf" srcId="{6DE87224-9571-6F44-8B2D-10FA16830780}" destId="{902A0051-06BD-E748-AE24-49176A60F6A7}" srcOrd="2" destOrd="0" presId="urn:microsoft.com/office/officeart/2008/layout/HalfCircleOrganizationChart"/>
    <dgm:cxn modelId="{F2D1C41C-F354-234A-B7C4-6C9BDF225ACF}" type="presParOf" srcId="{6DE87224-9571-6F44-8B2D-10FA16830780}" destId="{189DDC32-CAAE-094B-A7C5-5F3E9EA02FF9}" srcOrd="3" destOrd="0" presId="urn:microsoft.com/office/officeart/2008/layout/HalfCircleOrganizationChart"/>
    <dgm:cxn modelId="{FA6C21D3-D9B7-DA44-9D85-9C10A553306D}" type="presParOf" srcId="{31EDC844-B5DD-9B40-8989-1D0C345B9F9F}" destId="{2EFDE590-E145-5B49-906F-BB8EFD3B024E}" srcOrd="1" destOrd="0" presId="urn:microsoft.com/office/officeart/2008/layout/HalfCircleOrganizationChart"/>
    <dgm:cxn modelId="{AED5EDA7-C7DB-8B4B-90DA-00094B6D96F2}" type="presParOf" srcId="{31EDC844-B5DD-9B40-8989-1D0C345B9F9F}" destId="{64990995-9AE3-B74A-8F58-BAAB5E90F145}" srcOrd="2" destOrd="0" presId="urn:microsoft.com/office/officeart/2008/layout/HalfCircleOrganizationChart"/>
    <dgm:cxn modelId="{1CC94B0A-255E-E442-B925-81254737C98E}" type="presParOf" srcId="{5D26B577-86E7-604D-8340-64C540479320}" destId="{D3EBCAE7-F462-E846-AA68-FBCE05C985D7}" srcOrd="4" destOrd="0" presId="urn:microsoft.com/office/officeart/2008/layout/HalfCircleOrganizationChart"/>
    <dgm:cxn modelId="{C3C01460-6C24-124C-8AB7-6FCACCD6F5F2}" type="presParOf" srcId="{5D26B577-86E7-604D-8340-64C540479320}" destId="{89FCC2DA-48BE-7E41-9A85-CD0CACFC10BF}" srcOrd="5" destOrd="0" presId="urn:microsoft.com/office/officeart/2008/layout/HalfCircleOrganizationChart"/>
    <dgm:cxn modelId="{E77BC366-6C57-6B4F-9CA0-1D62165C1B8B}" type="presParOf" srcId="{89FCC2DA-48BE-7E41-9A85-CD0CACFC10BF}" destId="{849EA4A5-1CFA-7E4E-96F3-1EADE6665F5E}" srcOrd="0" destOrd="0" presId="urn:microsoft.com/office/officeart/2008/layout/HalfCircleOrganizationChart"/>
    <dgm:cxn modelId="{300DFBA0-7A5D-9C4E-8083-7991F8DE78D3}" type="presParOf" srcId="{849EA4A5-1CFA-7E4E-96F3-1EADE6665F5E}" destId="{E0AC8CBC-0E4D-8541-BE69-5CC4ACC35129}" srcOrd="0" destOrd="0" presId="urn:microsoft.com/office/officeart/2008/layout/HalfCircleOrganizationChart"/>
    <dgm:cxn modelId="{9763F4DE-4BAD-3A44-B5FF-13E4B6872B2C}" type="presParOf" srcId="{849EA4A5-1CFA-7E4E-96F3-1EADE6665F5E}" destId="{3E4AEBC9-3DBA-604A-93F8-1D0791CE057B}" srcOrd="1" destOrd="0" presId="urn:microsoft.com/office/officeart/2008/layout/HalfCircleOrganizationChart"/>
    <dgm:cxn modelId="{92157BFA-22A9-AA4A-A988-F395A5ACD7F1}" type="presParOf" srcId="{849EA4A5-1CFA-7E4E-96F3-1EADE6665F5E}" destId="{9F5E4582-2514-4441-81F6-812DE7779D44}" srcOrd="2" destOrd="0" presId="urn:microsoft.com/office/officeart/2008/layout/HalfCircleOrganizationChart"/>
    <dgm:cxn modelId="{07448829-BC59-E342-B084-5B298FC90E76}" type="presParOf" srcId="{849EA4A5-1CFA-7E4E-96F3-1EADE6665F5E}" destId="{C34862F6-98EA-1A45-B396-B88F118AC16F}" srcOrd="3" destOrd="0" presId="urn:microsoft.com/office/officeart/2008/layout/HalfCircleOrganizationChart"/>
    <dgm:cxn modelId="{9BC92DF3-8A8E-0046-A969-3E8FCB11E1A2}" type="presParOf" srcId="{89FCC2DA-48BE-7E41-9A85-CD0CACFC10BF}" destId="{9BCDF60F-999E-3145-9B1D-07A5328B2A0C}" srcOrd="1" destOrd="0" presId="urn:microsoft.com/office/officeart/2008/layout/HalfCircleOrganizationChart"/>
    <dgm:cxn modelId="{2213F114-AB31-8A41-8DEA-9606BB422742}" type="presParOf" srcId="{89FCC2DA-48BE-7E41-9A85-CD0CACFC10BF}" destId="{1D61816E-D3B1-F846-B0CC-0FD138887084}" srcOrd="2" destOrd="0" presId="urn:microsoft.com/office/officeart/2008/layout/HalfCircleOrganizationChart"/>
    <dgm:cxn modelId="{44B1481E-2F8F-364D-9ABC-20697DD3B37F}" type="presParOf" srcId="{E11E91E4-3E2D-F44E-9A43-CA6BBDD3D955}" destId="{44481357-D326-414B-9B13-D63764492C47}" srcOrd="2" destOrd="0" presId="urn:microsoft.com/office/officeart/2008/layout/HalfCircleOrganizationChart"/>
    <dgm:cxn modelId="{3A96AD8E-644A-C94A-8FC8-D2C2261B2888}" type="presParOf" srcId="{843B905A-24D3-3C4A-81B4-3896CA81608F}" destId="{59127087-BF4D-C643-B0B6-6B40F96862D5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073075-BE7B-4822-AFE5-1798A10D3820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</dgm:pt>
    <dgm:pt modelId="{81AF5FE1-DD2A-4A43-A553-7282C98BBCF2}">
      <dgm:prSet phldrT="[Text]" custT="1"/>
      <dgm:spPr/>
      <dgm:t>
        <a:bodyPr/>
        <a:lstStyle/>
        <a:p>
          <a:r>
            <a:rPr lang="en-US" sz="1800" dirty="0"/>
            <a:t>Coordinates for WT HIV-1 PR with its protein sequence information </a:t>
          </a:r>
        </a:p>
      </dgm:t>
    </dgm:pt>
    <dgm:pt modelId="{973DA08D-DE00-4FC4-ABB4-633A087C4256}" type="parTrans" cxnId="{95011B5E-A1DC-4492-A11F-218173CE40DD}">
      <dgm:prSet/>
      <dgm:spPr/>
      <dgm:t>
        <a:bodyPr/>
        <a:lstStyle/>
        <a:p>
          <a:endParaRPr lang="en-US" sz="1600"/>
        </a:p>
      </dgm:t>
    </dgm:pt>
    <dgm:pt modelId="{5DB3B533-840E-4FD7-BFF6-3A85A35FF18E}" type="sibTrans" cxnId="{95011B5E-A1DC-4492-A11F-218173CE40DD}">
      <dgm:prSet custT="1"/>
      <dgm:spPr/>
      <dgm:t>
        <a:bodyPr/>
        <a:lstStyle/>
        <a:p>
          <a:endParaRPr lang="en-US" sz="1800"/>
        </a:p>
      </dgm:t>
    </dgm:pt>
    <dgm:pt modelId="{A7A0706F-C594-4131-8998-7AF678A33333}">
      <dgm:prSet phldrT="[Text]" custT="1"/>
      <dgm:spPr/>
      <dgm:t>
        <a:bodyPr/>
        <a:lstStyle/>
        <a:p>
          <a:r>
            <a:rPr lang="en-US" sz="1800" dirty="0"/>
            <a:t>Encode WT protein sequence and structure with Delaunay triangulation</a:t>
          </a:r>
        </a:p>
      </dgm:t>
    </dgm:pt>
    <dgm:pt modelId="{C75FE6E5-09C9-432F-91AC-DCD4EEBE6191}" type="parTrans" cxnId="{72C77514-AAB6-4617-AB3D-3F01D0A3AE77}">
      <dgm:prSet/>
      <dgm:spPr/>
      <dgm:t>
        <a:bodyPr/>
        <a:lstStyle/>
        <a:p>
          <a:endParaRPr lang="en-US" sz="1600"/>
        </a:p>
      </dgm:t>
    </dgm:pt>
    <dgm:pt modelId="{B0B0ED3C-D4EF-4EEF-BD71-779E5B5F87E8}" type="sibTrans" cxnId="{72C77514-AAB6-4617-AB3D-3F01D0A3AE77}">
      <dgm:prSet custT="1"/>
      <dgm:spPr/>
      <dgm:t>
        <a:bodyPr/>
        <a:lstStyle/>
        <a:p>
          <a:endParaRPr lang="en-US" sz="1800"/>
        </a:p>
      </dgm:t>
    </dgm:pt>
    <dgm:pt modelId="{5EEC1E31-5665-4D2A-938A-52EE436E5146}">
      <dgm:prSet phldrT="[Text]" custT="1"/>
      <dgm:spPr/>
      <dgm:t>
        <a:bodyPr/>
        <a:lstStyle/>
        <a:p>
          <a:r>
            <a:rPr lang="en-US" sz="1800" dirty="0"/>
            <a:t>Represent all the isolate sequences from Stanford database in form of 210 vectors </a:t>
          </a:r>
        </a:p>
      </dgm:t>
    </dgm:pt>
    <dgm:pt modelId="{A9741B18-6040-4E02-AA32-5AA10EC9165B}" type="parTrans" cxnId="{7774699F-A8AA-4E02-849D-BE99B0D366A9}">
      <dgm:prSet/>
      <dgm:spPr/>
      <dgm:t>
        <a:bodyPr/>
        <a:lstStyle/>
        <a:p>
          <a:endParaRPr lang="en-US" sz="1600"/>
        </a:p>
      </dgm:t>
    </dgm:pt>
    <dgm:pt modelId="{268D4553-18E7-4EA2-90F8-BD29DC8C52CE}" type="sibTrans" cxnId="{7774699F-A8AA-4E02-849D-BE99B0D366A9}">
      <dgm:prSet custT="1"/>
      <dgm:spPr/>
      <dgm:t>
        <a:bodyPr/>
        <a:lstStyle/>
        <a:p>
          <a:endParaRPr lang="en-US" sz="1800"/>
        </a:p>
      </dgm:t>
    </dgm:pt>
    <dgm:pt modelId="{4F090E38-6F7B-4BAA-AB85-78895F661990}">
      <dgm:prSet custT="1"/>
      <dgm:spPr/>
      <dgm:t>
        <a:bodyPr/>
        <a:lstStyle/>
        <a:p>
          <a:r>
            <a:rPr lang="en-US" sz="1800" dirty="0"/>
            <a:t>Apply RBM, SVM and RF for checking encoding accuracy</a:t>
          </a:r>
        </a:p>
      </dgm:t>
    </dgm:pt>
    <dgm:pt modelId="{54F7AFE4-6082-4856-A282-312F4F895110}" type="parTrans" cxnId="{1FD436A3-773D-4D20-A77C-5415D9256E9F}">
      <dgm:prSet/>
      <dgm:spPr/>
      <dgm:t>
        <a:bodyPr/>
        <a:lstStyle/>
        <a:p>
          <a:endParaRPr lang="en-US" sz="1600"/>
        </a:p>
      </dgm:t>
    </dgm:pt>
    <dgm:pt modelId="{DFA17099-B9F8-4670-ACEC-D31BF2F84B80}" type="sibTrans" cxnId="{1FD436A3-773D-4D20-A77C-5415D9256E9F}">
      <dgm:prSet custT="1"/>
      <dgm:spPr/>
      <dgm:t>
        <a:bodyPr/>
        <a:lstStyle/>
        <a:p>
          <a:endParaRPr lang="en-US" sz="1800"/>
        </a:p>
      </dgm:t>
    </dgm:pt>
    <dgm:pt modelId="{A93F95E1-5A98-4C4C-9976-0E91EFB19362}">
      <dgm:prSet custT="1"/>
      <dgm:spPr/>
      <dgm:t>
        <a:bodyPr/>
        <a:lstStyle/>
        <a:p>
          <a:r>
            <a:rPr lang="en-US" sz="1800" dirty="0"/>
            <a:t>K means, Agglomerative and Divisive Clustering</a:t>
          </a:r>
        </a:p>
      </dgm:t>
    </dgm:pt>
    <dgm:pt modelId="{DFC98E3C-048B-4949-A5AC-16A3F61CC37D}" type="parTrans" cxnId="{05AAAAD7-EBBC-4D62-932C-2F360695ABD6}">
      <dgm:prSet/>
      <dgm:spPr/>
      <dgm:t>
        <a:bodyPr/>
        <a:lstStyle/>
        <a:p>
          <a:endParaRPr lang="en-US" sz="1600"/>
        </a:p>
      </dgm:t>
    </dgm:pt>
    <dgm:pt modelId="{91E341DF-F84A-406F-A73B-03F51CD9D11E}" type="sibTrans" cxnId="{05AAAAD7-EBBC-4D62-932C-2F360695ABD6}">
      <dgm:prSet custT="1"/>
      <dgm:spPr/>
      <dgm:t>
        <a:bodyPr/>
        <a:lstStyle/>
        <a:p>
          <a:endParaRPr lang="en-US" sz="1800"/>
        </a:p>
      </dgm:t>
    </dgm:pt>
    <dgm:pt modelId="{2705AA2F-F2F4-4443-895A-A611053A5607}">
      <dgm:prSet custT="1"/>
      <dgm:spPr/>
      <dgm:t>
        <a:bodyPr/>
        <a:lstStyle/>
        <a:p>
          <a:r>
            <a:rPr lang="en-US" sz="1800" dirty="0"/>
            <a:t>Select sequences using intersection amongst techniques</a:t>
          </a:r>
        </a:p>
      </dgm:t>
    </dgm:pt>
    <dgm:pt modelId="{EBBBE9C8-00D2-4E0F-B88D-D9D712C48321}" type="parTrans" cxnId="{CDDE26E8-3C69-49FE-B0CE-09AC33456C64}">
      <dgm:prSet/>
      <dgm:spPr/>
      <dgm:t>
        <a:bodyPr/>
        <a:lstStyle/>
        <a:p>
          <a:endParaRPr lang="en-US" sz="1600"/>
        </a:p>
      </dgm:t>
    </dgm:pt>
    <dgm:pt modelId="{74CA60C9-301B-4086-A542-4B9EEE508D88}" type="sibTrans" cxnId="{CDDE26E8-3C69-49FE-B0CE-09AC33456C64}">
      <dgm:prSet/>
      <dgm:spPr/>
      <dgm:t>
        <a:bodyPr/>
        <a:lstStyle/>
        <a:p>
          <a:endParaRPr lang="en-US" sz="1600"/>
        </a:p>
      </dgm:t>
    </dgm:pt>
    <dgm:pt modelId="{D5C36A16-0234-431B-9DEE-45CF6F12B4D3}" type="pres">
      <dgm:prSet presAssocID="{8B073075-BE7B-4822-AFE5-1798A10D3820}" presName="Name0" presStyleCnt="0">
        <dgm:presLayoutVars>
          <dgm:dir/>
          <dgm:resizeHandles val="exact"/>
        </dgm:presLayoutVars>
      </dgm:prSet>
      <dgm:spPr/>
    </dgm:pt>
    <dgm:pt modelId="{7742A9F8-FE7F-42AF-ACFA-9BC98BCF2CD9}" type="pres">
      <dgm:prSet presAssocID="{81AF5FE1-DD2A-4A43-A553-7282C98BBCF2}" presName="node" presStyleLbl="node1" presStyleIdx="0" presStyleCnt="6">
        <dgm:presLayoutVars>
          <dgm:bulletEnabled val="1"/>
        </dgm:presLayoutVars>
      </dgm:prSet>
      <dgm:spPr/>
    </dgm:pt>
    <dgm:pt modelId="{09CAE958-BFA9-440D-AE07-1865A7A7384F}" type="pres">
      <dgm:prSet presAssocID="{5DB3B533-840E-4FD7-BFF6-3A85A35FF18E}" presName="sibTrans" presStyleLbl="sibTrans2D1" presStyleIdx="0" presStyleCnt="5"/>
      <dgm:spPr/>
    </dgm:pt>
    <dgm:pt modelId="{CB5BCBB5-06EA-4213-BADF-00957B60F069}" type="pres">
      <dgm:prSet presAssocID="{5DB3B533-840E-4FD7-BFF6-3A85A35FF18E}" presName="connectorText" presStyleLbl="sibTrans2D1" presStyleIdx="0" presStyleCnt="5"/>
      <dgm:spPr/>
    </dgm:pt>
    <dgm:pt modelId="{0E045D25-DD41-4707-A42F-6B348CEB78A1}" type="pres">
      <dgm:prSet presAssocID="{A7A0706F-C594-4131-8998-7AF678A33333}" presName="node" presStyleLbl="node1" presStyleIdx="1" presStyleCnt="6">
        <dgm:presLayoutVars>
          <dgm:bulletEnabled val="1"/>
        </dgm:presLayoutVars>
      </dgm:prSet>
      <dgm:spPr/>
    </dgm:pt>
    <dgm:pt modelId="{78405E48-F189-4FA8-B2F1-77B5A9868134}" type="pres">
      <dgm:prSet presAssocID="{B0B0ED3C-D4EF-4EEF-BD71-779E5B5F87E8}" presName="sibTrans" presStyleLbl="sibTrans2D1" presStyleIdx="1" presStyleCnt="5"/>
      <dgm:spPr/>
    </dgm:pt>
    <dgm:pt modelId="{D0B6C795-383A-41C9-8C93-5CCB6F60FD1A}" type="pres">
      <dgm:prSet presAssocID="{B0B0ED3C-D4EF-4EEF-BD71-779E5B5F87E8}" presName="connectorText" presStyleLbl="sibTrans2D1" presStyleIdx="1" presStyleCnt="5"/>
      <dgm:spPr/>
    </dgm:pt>
    <dgm:pt modelId="{076D0E40-02BE-42A7-A90A-10BA950375B7}" type="pres">
      <dgm:prSet presAssocID="{5EEC1E31-5665-4D2A-938A-52EE436E5146}" presName="node" presStyleLbl="node1" presStyleIdx="2" presStyleCnt="6">
        <dgm:presLayoutVars>
          <dgm:bulletEnabled val="1"/>
        </dgm:presLayoutVars>
      </dgm:prSet>
      <dgm:spPr/>
    </dgm:pt>
    <dgm:pt modelId="{8BD15C6B-FDE1-440A-A941-D9A4BF633490}" type="pres">
      <dgm:prSet presAssocID="{268D4553-18E7-4EA2-90F8-BD29DC8C52CE}" presName="sibTrans" presStyleLbl="sibTrans2D1" presStyleIdx="2" presStyleCnt="5"/>
      <dgm:spPr/>
    </dgm:pt>
    <dgm:pt modelId="{B6AF58F7-FA9B-48DE-B0D5-4C76E41B0378}" type="pres">
      <dgm:prSet presAssocID="{268D4553-18E7-4EA2-90F8-BD29DC8C52CE}" presName="connectorText" presStyleLbl="sibTrans2D1" presStyleIdx="2" presStyleCnt="5"/>
      <dgm:spPr/>
    </dgm:pt>
    <dgm:pt modelId="{73A88DF6-E202-4D1D-9476-B77B3BE7C04C}" type="pres">
      <dgm:prSet presAssocID="{4F090E38-6F7B-4BAA-AB85-78895F661990}" presName="node" presStyleLbl="node1" presStyleIdx="3" presStyleCnt="6">
        <dgm:presLayoutVars>
          <dgm:bulletEnabled val="1"/>
        </dgm:presLayoutVars>
      </dgm:prSet>
      <dgm:spPr/>
    </dgm:pt>
    <dgm:pt modelId="{DCFFF0E0-1965-4873-B35E-718C118DFAC3}" type="pres">
      <dgm:prSet presAssocID="{DFA17099-B9F8-4670-ACEC-D31BF2F84B80}" presName="sibTrans" presStyleLbl="sibTrans2D1" presStyleIdx="3" presStyleCnt="5"/>
      <dgm:spPr/>
    </dgm:pt>
    <dgm:pt modelId="{8E55C171-80BF-4ED5-965D-64F887517787}" type="pres">
      <dgm:prSet presAssocID="{DFA17099-B9F8-4670-ACEC-D31BF2F84B80}" presName="connectorText" presStyleLbl="sibTrans2D1" presStyleIdx="3" presStyleCnt="5"/>
      <dgm:spPr/>
    </dgm:pt>
    <dgm:pt modelId="{9799C218-481F-4698-A444-DA31671319CB}" type="pres">
      <dgm:prSet presAssocID="{A93F95E1-5A98-4C4C-9976-0E91EFB19362}" presName="node" presStyleLbl="node1" presStyleIdx="4" presStyleCnt="6" custScaleX="109173">
        <dgm:presLayoutVars>
          <dgm:bulletEnabled val="1"/>
        </dgm:presLayoutVars>
      </dgm:prSet>
      <dgm:spPr/>
    </dgm:pt>
    <dgm:pt modelId="{185A1CD8-8558-4081-BB86-8CD6E65E4561}" type="pres">
      <dgm:prSet presAssocID="{91E341DF-F84A-406F-A73B-03F51CD9D11E}" presName="sibTrans" presStyleLbl="sibTrans2D1" presStyleIdx="4" presStyleCnt="5"/>
      <dgm:spPr/>
    </dgm:pt>
    <dgm:pt modelId="{217A6281-BA03-4473-AFCC-CA20B9000918}" type="pres">
      <dgm:prSet presAssocID="{91E341DF-F84A-406F-A73B-03F51CD9D11E}" presName="connectorText" presStyleLbl="sibTrans2D1" presStyleIdx="4" presStyleCnt="5"/>
      <dgm:spPr/>
    </dgm:pt>
    <dgm:pt modelId="{CF4D4215-657D-494B-8E54-60B86C7D97FB}" type="pres">
      <dgm:prSet presAssocID="{2705AA2F-F2F4-4443-895A-A611053A5607}" presName="node" presStyleLbl="node1" presStyleIdx="5" presStyleCnt="6">
        <dgm:presLayoutVars>
          <dgm:bulletEnabled val="1"/>
        </dgm:presLayoutVars>
      </dgm:prSet>
      <dgm:spPr/>
    </dgm:pt>
  </dgm:ptLst>
  <dgm:cxnLst>
    <dgm:cxn modelId="{1AF9B513-2C52-4BFA-85D0-EF60A4985B43}" type="presOf" srcId="{A7A0706F-C594-4131-8998-7AF678A33333}" destId="{0E045D25-DD41-4707-A42F-6B348CEB78A1}" srcOrd="0" destOrd="0" presId="urn:microsoft.com/office/officeart/2005/8/layout/process1"/>
    <dgm:cxn modelId="{72C77514-AAB6-4617-AB3D-3F01D0A3AE77}" srcId="{8B073075-BE7B-4822-AFE5-1798A10D3820}" destId="{A7A0706F-C594-4131-8998-7AF678A33333}" srcOrd="1" destOrd="0" parTransId="{C75FE6E5-09C9-432F-91AC-DCD4EEBE6191}" sibTransId="{B0B0ED3C-D4EF-4EEF-BD71-779E5B5F87E8}"/>
    <dgm:cxn modelId="{B9043B16-5D87-4FEA-9FFC-CA16E6739BAB}" type="presOf" srcId="{5DB3B533-840E-4FD7-BFF6-3A85A35FF18E}" destId="{09CAE958-BFA9-440D-AE07-1865A7A7384F}" srcOrd="0" destOrd="0" presId="urn:microsoft.com/office/officeart/2005/8/layout/process1"/>
    <dgm:cxn modelId="{E5762020-B597-4271-9032-BD944CD71E19}" type="presOf" srcId="{268D4553-18E7-4EA2-90F8-BD29DC8C52CE}" destId="{8BD15C6B-FDE1-440A-A941-D9A4BF633490}" srcOrd="0" destOrd="0" presId="urn:microsoft.com/office/officeart/2005/8/layout/process1"/>
    <dgm:cxn modelId="{D9D8DB22-CDFE-4CF3-8DDE-C16252A068A7}" type="presOf" srcId="{5EEC1E31-5665-4D2A-938A-52EE436E5146}" destId="{076D0E40-02BE-42A7-A90A-10BA950375B7}" srcOrd="0" destOrd="0" presId="urn:microsoft.com/office/officeart/2005/8/layout/process1"/>
    <dgm:cxn modelId="{983A0C24-E601-4399-A5DE-CEDE704AF79C}" type="presOf" srcId="{DFA17099-B9F8-4670-ACEC-D31BF2F84B80}" destId="{8E55C171-80BF-4ED5-965D-64F887517787}" srcOrd="1" destOrd="0" presId="urn:microsoft.com/office/officeart/2005/8/layout/process1"/>
    <dgm:cxn modelId="{A73DD73A-C1F8-467D-8E9F-1A51F25B0898}" type="presOf" srcId="{DFA17099-B9F8-4670-ACEC-D31BF2F84B80}" destId="{DCFFF0E0-1965-4873-B35E-718C118DFAC3}" srcOrd="0" destOrd="0" presId="urn:microsoft.com/office/officeart/2005/8/layout/process1"/>
    <dgm:cxn modelId="{CA15115E-9DAD-4F9F-844F-B54FC1926728}" type="presOf" srcId="{B0B0ED3C-D4EF-4EEF-BD71-779E5B5F87E8}" destId="{78405E48-F189-4FA8-B2F1-77B5A9868134}" srcOrd="0" destOrd="0" presId="urn:microsoft.com/office/officeart/2005/8/layout/process1"/>
    <dgm:cxn modelId="{95011B5E-A1DC-4492-A11F-218173CE40DD}" srcId="{8B073075-BE7B-4822-AFE5-1798A10D3820}" destId="{81AF5FE1-DD2A-4A43-A553-7282C98BBCF2}" srcOrd="0" destOrd="0" parTransId="{973DA08D-DE00-4FC4-ABB4-633A087C4256}" sibTransId="{5DB3B533-840E-4FD7-BFF6-3A85A35FF18E}"/>
    <dgm:cxn modelId="{4F03BD74-148A-4C35-83D3-5F3EAA3BA6DD}" type="presOf" srcId="{5DB3B533-840E-4FD7-BFF6-3A85A35FF18E}" destId="{CB5BCBB5-06EA-4213-BADF-00957B60F069}" srcOrd="1" destOrd="0" presId="urn:microsoft.com/office/officeart/2005/8/layout/process1"/>
    <dgm:cxn modelId="{56FB997E-BD67-4190-92FA-595F74DB6879}" type="presOf" srcId="{8B073075-BE7B-4822-AFE5-1798A10D3820}" destId="{D5C36A16-0234-431B-9DEE-45CF6F12B4D3}" srcOrd="0" destOrd="0" presId="urn:microsoft.com/office/officeart/2005/8/layout/process1"/>
    <dgm:cxn modelId="{2002FF90-7765-4AFB-9AFE-0C4984221C3E}" type="presOf" srcId="{91E341DF-F84A-406F-A73B-03F51CD9D11E}" destId="{185A1CD8-8558-4081-BB86-8CD6E65E4561}" srcOrd="0" destOrd="0" presId="urn:microsoft.com/office/officeart/2005/8/layout/process1"/>
    <dgm:cxn modelId="{9555679B-F305-4A51-8E16-1A7664AD1F6A}" type="presOf" srcId="{268D4553-18E7-4EA2-90F8-BD29DC8C52CE}" destId="{B6AF58F7-FA9B-48DE-B0D5-4C76E41B0378}" srcOrd="1" destOrd="0" presId="urn:microsoft.com/office/officeart/2005/8/layout/process1"/>
    <dgm:cxn modelId="{7774699F-A8AA-4E02-849D-BE99B0D366A9}" srcId="{8B073075-BE7B-4822-AFE5-1798A10D3820}" destId="{5EEC1E31-5665-4D2A-938A-52EE436E5146}" srcOrd="2" destOrd="0" parTransId="{A9741B18-6040-4E02-AA32-5AA10EC9165B}" sibTransId="{268D4553-18E7-4EA2-90F8-BD29DC8C52CE}"/>
    <dgm:cxn modelId="{1FD436A3-773D-4D20-A77C-5415D9256E9F}" srcId="{8B073075-BE7B-4822-AFE5-1798A10D3820}" destId="{4F090E38-6F7B-4BAA-AB85-78895F661990}" srcOrd="3" destOrd="0" parTransId="{54F7AFE4-6082-4856-A282-312F4F895110}" sibTransId="{DFA17099-B9F8-4670-ACEC-D31BF2F84B80}"/>
    <dgm:cxn modelId="{E3B077B4-22C0-4D20-9D0D-5D097517B363}" type="presOf" srcId="{2705AA2F-F2F4-4443-895A-A611053A5607}" destId="{CF4D4215-657D-494B-8E54-60B86C7D97FB}" srcOrd="0" destOrd="0" presId="urn:microsoft.com/office/officeart/2005/8/layout/process1"/>
    <dgm:cxn modelId="{EF1483BD-050A-41C1-BC72-281CA739FE21}" type="presOf" srcId="{4F090E38-6F7B-4BAA-AB85-78895F661990}" destId="{73A88DF6-E202-4D1D-9476-B77B3BE7C04C}" srcOrd="0" destOrd="0" presId="urn:microsoft.com/office/officeart/2005/8/layout/process1"/>
    <dgm:cxn modelId="{05AAAAD7-EBBC-4D62-932C-2F360695ABD6}" srcId="{8B073075-BE7B-4822-AFE5-1798A10D3820}" destId="{A93F95E1-5A98-4C4C-9976-0E91EFB19362}" srcOrd="4" destOrd="0" parTransId="{DFC98E3C-048B-4949-A5AC-16A3F61CC37D}" sibTransId="{91E341DF-F84A-406F-A73B-03F51CD9D11E}"/>
    <dgm:cxn modelId="{ECF089E4-D744-4746-B6A6-07FB61569075}" type="presOf" srcId="{A93F95E1-5A98-4C4C-9976-0E91EFB19362}" destId="{9799C218-481F-4698-A444-DA31671319CB}" srcOrd="0" destOrd="0" presId="urn:microsoft.com/office/officeart/2005/8/layout/process1"/>
    <dgm:cxn modelId="{5C2850E7-DE78-456C-86C7-0E4D3416E106}" type="presOf" srcId="{B0B0ED3C-D4EF-4EEF-BD71-779E5B5F87E8}" destId="{D0B6C795-383A-41C9-8C93-5CCB6F60FD1A}" srcOrd="1" destOrd="0" presId="urn:microsoft.com/office/officeart/2005/8/layout/process1"/>
    <dgm:cxn modelId="{CDDE26E8-3C69-49FE-B0CE-09AC33456C64}" srcId="{8B073075-BE7B-4822-AFE5-1798A10D3820}" destId="{2705AA2F-F2F4-4443-895A-A611053A5607}" srcOrd="5" destOrd="0" parTransId="{EBBBE9C8-00D2-4E0F-B88D-D9D712C48321}" sibTransId="{74CA60C9-301B-4086-A542-4B9EEE508D88}"/>
    <dgm:cxn modelId="{3EDEE2E9-C3AB-4BFA-88E8-0FCE998ACD01}" type="presOf" srcId="{91E341DF-F84A-406F-A73B-03F51CD9D11E}" destId="{217A6281-BA03-4473-AFCC-CA20B9000918}" srcOrd="1" destOrd="0" presId="urn:microsoft.com/office/officeart/2005/8/layout/process1"/>
    <dgm:cxn modelId="{0B0C25FC-C90F-4F2A-8829-21E5E90AD238}" type="presOf" srcId="{81AF5FE1-DD2A-4A43-A553-7282C98BBCF2}" destId="{7742A9F8-FE7F-42AF-ACFA-9BC98BCF2CD9}" srcOrd="0" destOrd="0" presId="urn:microsoft.com/office/officeart/2005/8/layout/process1"/>
    <dgm:cxn modelId="{C30FEB78-5F01-4A33-AF38-1C571FA84372}" type="presParOf" srcId="{D5C36A16-0234-431B-9DEE-45CF6F12B4D3}" destId="{7742A9F8-FE7F-42AF-ACFA-9BC98BCF2CD9}" srcOrd="0" destOrd="0" presId="urn:microsoft.com/office/officeart/2005/8/layout/process1"/>
    <dgm:cxn modelId="{8D4E4C4D-C1C6-4241-A346-C04B5D4D3F1B}" type="presParOf" srcId="{D5C36A16-0234-431B-9DEE-45CF6F12B4D3}" destId="{09CAE958-BFA9-440D-AE07-1865A7A7384F}" srcOrd="1" destOrd="0" presId="urn:microsoft.com/office/officeart/2005/8/layout/process1"/>
    <dgm:cxn modelId="{AF24C882-2471-47EA-BA76-14CCA517BD1C}" type="presParOf" srcId="{09CAE958-BFA9-440D-AE07-1865A7A7384F}" destId="{CB5BCBB5-06EA-4213-BADF-00957B60F069}" srcOrd="0" destOrd="0" presId="urn:microsoft.com/office/officeart/2005/8/layout/process1"/>
    <dgm:cxn modelId="{40991C3C-2372-4588-9AA4-EB73A807AAB2}" type="presParOf" srcId="{D5C36A16-0234-431B-9DEE-45CF6F12B4D3}" destId="{0E045D25-DD41-4707-A42F-6B348CEB78A1}" srcOrd="2" destOrd="0" presId="urn:microsoft.com/office/officeart/2005/8/layout/process1"/>
    <dgm:cxn modelId="{C005775A-72E9-4855-8D6B-336E55A8B5E3}" type="presParOf" srcId="{D5C36A16-0234-431B-9DEE-45CF6F12B4D3}" destId="{78405E48-F189-4FA8-B2F1-77B5A9868134}" srcOrd="3" destOrd="0" presId="urn:microsoft.com/office/officeart/2005/8/layout/process1"/>
    <dgm:cxn modelId="{0EC6E300-5874-48F8-BF15-4AF36A57C1B9}" type="presParOf" srcId="{78405E48-F189-4FA8-B2F1-77B5A9868134}" destId="{D0B6C795-383A-41C9-8C93-5CCB6F60FD1A}" srcOrd="0" destOrd="0" presId="urn:microsoft.com/office/officeart/2005/8/layout/process1"/>
    <dgm:cxn modelId="{E461D866-7DDB-43DE-B4F9-B1A7C6C55344}" type="presParOf" srcId="{D5C36A16-0234-431B-9DEE-45CF6F12B4D3}" destId="{076D0E40-02BE-42A7-A90A-10BA950375B7}" srcOrd="4" destOrd="0" presId="urn:microsoft.com/office/officeart/2005/8/layout/process1"/>
    <dgm:cxn modelId="{BE808E6B-E2D2-4574-8B9F-75C781191AD6}" type="presParOf" srcId="{D5C36A16-0234-431B-9DEE-45CF6F12B4D3}" destId="{8BD15C6B-FDE1-440A-A941-D9A4BF633490}" srcOrd="5" destOrd="0" presId="urn:microsoft.com/office/officeart/2005/8/layout/process1"/>
    <dgm:cxn modelId="{11536913-0797-4ADC-9F35-CBCADD142E0A}" type="presParOf" srcId="{8BD15C6B-FDE1-440A-A941-D9A4BF633490}" destId="{B6AF58F7-FA9B-48DE-B0D5-4C76E41B0378}" srcOrd="0" destOrd="0" presId="urn:microsoft.com/office/officeart/2005/8/layout/process1"/>
    <dgm:cxn modelId="{2B25DB3F-DB33-49E4-B2C9-A68947284B20}" type="presParOf" srcId="{D5C36A16-0234-431B-9DEE-45CF6F12B4D3}" destId="{73A88DF6-E202-4D1D-9476-B77B3BE7C04C}" srcOrd="6" destOrd="0" presId="urn:microsoft.com/office/officeart/2005/8/layout/process1"/>
    <dgm:cxn modelId="{58BCE477-1225-437C-A652-2374E730DA6E}" type="presParOf" srcId="{D5C36A16-0234-431B-9DEE-45CF6F12B4D3}" destId="{DCFFF0E0-1965-4873-B35E-718C118DFAC3}" srcOrd="7" destOrd="0" presId="urn:microsoft.com/office/officeart/2005/8/layout/process1"/>
    <dgm:cxn modelId="{A5FEE182-3655-41C8-A37F-5FD0C7164595}" type="presParOf" srcId="{DCFFF0E0-1965-4873-B35E-718C118DFAC3}" destId="{8E55C171-80BF-4ED5-965D-64F887517787}" srcOrd="0" destOrd="0" presId="urn:microsoft.com/office/officeart/2005/8/layout/process1"/>
    <dgm:cxn modelId="{6A75863C-DE27-4294-8514-8B91C6B1EAE2}" type="presParOf" srcId="{D5C36A16-0234-431B-9DEE-45CF6F12B4D3}" destId="{9799C218-481F-4698-A444-DA31671319CB}" srcOrd="8" destOrd="0" presId="urn:microsoft.com/office/officeart/2005/8/layout/process1"/>
    <dgm:cxn modelId="{D525A6DC-40A1-402E-8E8B-E219C3A5B0B9}" type="presParOf" srcId="{D5C36A16-0234-431B-9DEE-45CF6F12B4D3}" destId="{185A1CD8-8558-4081-BB86-8CD6E65E4561}" srcOrd="9" destOrd="0" presId="urn:microsoft.com/office/officeart/2005/8/layout/process1"/>
    <dgm:cxn modelId="{3DE307C8-15E4-4F7A-B9B7-D06CE851ACDE}" type="presParOf" srcId="{185A1CD8-8558-4081-BB86-8CD6E65E4561}" destId="{217A6281-BA03-4473-AFCC-CA20B9000918}" srcOrd="0" destOrd="0" presId="urn:microsoft.com/office/officeart/2005/8/layout/process1"/>
    <dgm:cxn modelId="{A0661F80-00C0-49FA-9F4B-1FEB72512AA4}" type="presParOf" srcId="{D5C36A16-0234-431B-9DEE-45CF6F12B4D3}" destId="{CF4D4215-657D-494B-8E54-60B86C7D97FB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EBCAE7-F462-E846-AA68-FBCE05C985D7}">
      <dsp:nvSpPr>
        <dsp:cNvPr id="0" name=""/>
        <dsp:cNvSpPr/>
      </dsp:nvSpPr>
      <dsp:spPr>
        <a:xfrm>
          <a:off x="12167938" y="2019407"/>
          <a:ext cx="765671" cy="28629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62946"/>
              </a:lnTo>
              <a:lnTo>
                <a:pt x="765671" y="2862946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11A97A-E01B-5A49-A867-BC8EA2D66D75}">
      <dsp:nvSpPr>
        <dsp:cNvPr id="0" name=""/>
        <dsp:cNvSpPr/>
      </dsp:nvSpPr>
      <dsp:spPr>
        <a:xfrm>
          <a:off x="12167938" y="2019407"/>
          <a:ext cx="765671" cy="16811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1149"/>
              </a:lnTo>
              <a:lnTo>
                <a:pt x="765671" y="1681149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E0B75E-8F32-6D42-ADB4-61D3289848BE}">
      <dsp:nvSpPr>
        <dsp:cNvPr id="0" name=""/>
        <dsp:cNvSpPr/>
      </dsp:nvSpPr>
      <dsp:spPr>
        <a:xfrm>
          <a:off x="12167938" y="2019407"/>
          <a:ext cx="765671" cy="4993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9351"/>
              </a:lnTo>
              <a:lnTo>
                <a:pt x="765671" y="49935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7FE2EF-176D-144E-84F4-56D5C45BEF84}">
      <dsp:nvSpPr>
        <dsp:cNvPr id="0" name=""/>
        <dsp:cNvSpPr/>
      </dsp:nvSpPr>
      <dsp:spPr>
        <a:xfrm>
          <a:off x="9146863" y="837609"/>
          <a:ext cx="3021074" cy="3495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772"/>
              </a:lnTo>
              <a:lnTo>
                <a:pt x="3021074" y="174772"/>
              </a:lnTo>
              <a:lnTo>
                <a:pt x="3021074" y="34954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92BD9B-2056-0748-9E82-CE6E5D448C6F}">
      <dsp:nvSpPr>
        <dsp:cNvPr id="0" name=""/>
        <dsp:cNvSpPr/>
      </dsp:nvSpPr>
      <dsp:spPr>
        <a:xfrm>
          <a:off x="10153888" y="2019407"/>
          <a:ext cx="765671" cy="16811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1149"/>
              </a:lnTo>
              <a:lnTo>
                <a:pt x="765671" y="1681149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C7A880-F813-FF41-8127-649311824039}">
      <dsp:nvSpPr>
        <dsp:cNvPr id="0" name=""/>
        <dsp:cNvSpPr/>
      </dsp:nvSpPr>
      <dsp:spPr>
        <a:xfrm>
          <a:off x="10153888" y="2019407"/>
          <a:ext cx="765671" cy="4993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9351"/>
              </a:lnTo>
              <a:lnTo>
                <a:pt x="765671" y="49935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28B78A-7E55-4C41-92B2-2004F341AFD6}">
      <dsp:nvSpPr>
        <dsp:cNvPr id="0" name=""/>
        <dsp:cNvSpPr/>
      </dsp:nvSpPr>
      <dsp:spPr>
        <a:xfrm>
          <a:off x="9146863" y="837609"/>
          <a:ext cx="1007024" cy="3495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772"/>
              </a:lnTo>
              <a:lnTo>
                <a:pt x="1007024" y="174772"/>
              </a:lnTo>
              <a:lnTo>
                <a:pt x="1007024" y="34954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0203D2-4504-D149-9DFC-830C4A190D64}">
      <dsp:nvSpPr>
        <dsp:cNvPr id="0" name=""/>
        <dsp:cNvSpPr/>
      </dsp:nvSpPr>
      <dsp:spPr>
        <a:xfrm>
          <a:off x="8139838" y="2019407"/>
          <a:ext cx="765671" cy="4993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9351"/>
              </a:lnTo>
              <a:lnTo>
                <a:pt x="765671" y="49935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A37F47-4F0F-DD4F-BFD6-B26A9BF15572}">
      <dsp:nvSpPr>
        <dsp:cNvPr id="0" name=""/>
        <dsp:cNvSpPr/>
      </dsp:nvSpPr>
      <dsp:spPr>
        <a:xfrm>
          <a:off x="8139838" y="837609"/>
          <a:ext cx="1007024" cy="349545"/>
        </a:xfrm>
        <a:custGeom>
          <a:avLst/>
          <a:gdLst/>
          <a:ahLst/>
          <a:cxnLst/>
          <a:rect l="0" t="0" r="0" b="0"/>
          <a:pathLst>
            <a:path>
              <a:moveTo>
                <a:pt x="1007024" y="0"/>
              </a:moveTo>
              <a:lnTo>
                <a:pt x="1007024" y="174772"/>
              </a:lnTo>
              <a:lnTo>
                <a:pt x="0" y="174772"/>
              </a:lnTo>
              <a:lnTo>
                <a:pt x="0" y="34954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2C30E0-5221-4B4B-A29D-F560558C8B0D}">
      <dsp:nvSpPr>
        <dsp:cNvPr id="0" name=""/>
        <dsp:cNvSpPr/>
      </dsp:nvSpPr>
      <dsp:spPr>
        <a:xfrm>
          <a:off x="6125788" y="2019407"/>
          <a:ext cx="765671" cy="40447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44744"/>
              </a:lnTo>
              <a:lnTo>
                <a:pt x="765671" y="4044744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40E08D-793B-104B-8690-7BB3BF98C562}">
      <dsp:nvSpPr>
        <dsp:cNvPr id="0" name=""/>
        <dsp:cNvSpPr/>
      </dsp:nvSpPr>
      <dsp:spPr>
        <a:xfrm>
          <a:off x="6125788" y="2019407"/>
          <a:ext cx="765671" cy="28629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62946"/>
              </a:lnTo>
              <a:lnTo>
                <a:pt x="765671" y="2862946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E46303-5712-7F44-9F65-E42FD357D416}">
      <dsp:nvSpPr>
        <dsp:cNvPr id="0" name=""/>
        <dsp:cNvSpPr/>
      </dsp:nvSpPr>
      <dsp:spPr>
        <a:xfrm>
          <a:off x="6125788" y="2019407"/>
          <a:ext cx="765671" cy="16811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1149"/>
              </a:lnTo>
              <a:lnTo>
                <a:pt x="765671" y="1681149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FE8293-E441-3840-8C35-D2D26F85F918}">
      <dsp:nvSpPr>
        <dsp:cNvPr id="0" name=""/>
        <dsp:cNvSpPr/>
      </dsp:nvSpPr>
      <dsp:spPr>
        <a:xfrm>
          <a:off x="6125788" y="2019407"/>
          <a:ext cx="765671" cy="4993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9351"/>
              </a:lnTo>
              <a:lnTo>
                <a:pt x="765671" y="499351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C3D06F-CB49-0449-9436-2D8ECF0F50ED}">
      <dsp:nvSpPr>
        <dsp:cNvPr id="0" name=""/>
        <dsp:cNvSpPr/>
      </dsp:nvSpPr>
      <dsp:spPr>
        <a:xfrm>
          <a:off x="6125788" y="837609"/>
          <a:ext cx="3021074" cy="349545"/>
        </a:xfrm>
        <a:custGeom>
          <a:avLst/>
          <a:gdLst/>
          <a:ahLst/>
          <a:cxnLst/>
          <a:rect l="0" t="0" r="0" b="0"/>
          <a:pathLst>
            <a:path>
              <a:moveTo>
                <a:pt x="3021074" y="0"/>
              </a:moveTo>
              <a:lnTo>
                <a:pt x="3021074" y="174772"/>
              </a:lnTo>
              <a:lnTo>
                <a:pt x="0" y="174772"/>
              </a:lnTo>
              <a:lnTo>
                <a:pt x="0" y="34954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41B469-1244-114B-9B8C-B6D86D6898BE}">
      <dsp:nvSpPr>
        <dsp:cNvPr id="0" name=""/>
        <dsp:cNvSpPr/>
      </dsp:nvSpPr>
      <dsp:spPr>
        <a:xfrm>
          <a:off x="8730737" y="5357"/>
          <a:ext cx="832252" cy="83225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A7531C-71D7-F845-B415-0B100FC2EDF7}">
      <dsp:nvSpPr>
        <dsp:cNvPr id="0" name=""/>
        <dsp:cNvSpPr/>
      </dsp:nvSpPr>
      <dsp:spPr>
        <a:xfrm>
          <a:off x="8730737" y="5357"/>
          <a:ext cx="832252" cy="83225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9EB6D9-B429-6A49-BD02-235F55ADCD28}">
      <dsp:nvSpPr>
        <dsp:cNvPr id="0" name=""/>
        <dsp:cNvSpPr/>
      </dsp:nvSpPr>
      <dsp:spPr>
        <a:xfrm>
          <a:off x="8314611" y="155162"/>
          <a:ext cx="1664504" cy="53264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Bioinformatics/Computational Biology</a:t>
          </a:r>
        </a:p>
      </dsp:txBody>
      <dsp:txXfrm>
        <a:off x="8314611" y="155162"/>
        <a:ext cx="1664504" cy="532641"/>
      </dsp:txXfrm>
    </dsp:sp>
    <dsp:sp modelId="{49B26BF2-9DBE-4642-AE52-80BB9D2F0E43}">
      <dsp:nvSpPr>
        <dsp:cNvPr id="0" name=""/>
        <dsp:cNvSpPr/>
      </dsp:nvSpPr>
      <dsp:spPr>
        <a:xfrm>
          <a:off x="5709662" y="1187155"/>
          <a:ext cx="832252" cy="83225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7CDC61-F43C-5645-9C58-57DE66271AE0}">
      <dsp:nvSpPr>
        <dsp:cNvPr id="0" name=""/>
        <dsp:cNvSpPr/>
      </dsp:nvSpPr>
      <dsp:spPr>
        <a:xfrm>
          <a:off x="5709662" y="1187155"/>
          <a:ext cx="832252" cy="83225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B813D5-FBD6-634D-8915-3CA88D8E7094}">
      <dsp:nvSpPr>
        <dsp:cNvPr id="0" name=""/>
        <dsp:cNvSpPr/>
      </dsp:nvSpPr>
      <dsp:spPr>
        <a:xfrm>
          <a:off x="5293536" y="1336960"/>
          <a:ext cx="1664504" cy="53264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Sequence Analysis</a:t>
          </a:r>
        </a:p>
      </dsp:txBody>
      <dsp:txXfrm>
        <a:off x="5293536" y="1336960"/>
        <a:ext cx="1664504" cy="532641"/>
      </dsp:txXfrm>
    </dsp:sp>
    <dsp:sp modelId="{70FB7AB6-2D4D-0442-B962-AE6152A33B96}">
      <dsp:nvSpPr>
        <dsp:cNvPr id="0" name=""/>
        <dsp:cNvSpPr/>
      </dsp:nvSpPr>
      <dsp:spPr>
        <a:xfrm>
          <a:off x="6791590" y="2368953"/>
          <a:ext cx="832252" cy="83225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BF869-5040-594E-A4EC-76AA803C07CE}">
      <dsp:nvSpPr>
        <dsp:cNvPr id="0" name=""/>
        <dsp:cNvSpPr/>
      </dsp:nvSpPr>
      <dsp:spPr>
        <a:xfrm>
          <a:off x="6791590" y="2368953"/>
          <a:ext cx="832252" cy="83225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F90D2E-DC47-E544-854B-4B65B180F5D5}">
      <dsp:nvSpPr>
        <dsp:cNvPr id="0" name=""/>
        <dsp:cNvSpPr/>
      </dsp:nvSpPr>
      <dsp:spPr>
        <a:xfrm>
          <a:off x="6375464" y="2518758"/>
          <a:ext cx="1664504" cy="53264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NGS: Machine Learning Application [1] </a:t>
          </a:r>
        </a:p>
      </dsp:txBody>
      <dsp:txXfrm>
        <a:off x="6375464" y="2518758"/>
        <a:ext cx="1664504" cy="532641"/>
      </dsp:txXfrm>
    </dsp:sp>
    <dsp:sp modelId="{89DF2FFC-59FA-AA4C-B6A4-AA3FDB207A47}">
      <dsp:nvSpPr>
        <dsp:cNvPr id="0" name=""/>
        <dsp:cNvSpPr/>
      </dsp:nvSpPr>
      <dsp:spPr>
        <a:xfrm>
          <a:off x="6791590" y="3550750"/>
          <a:ext cx="832252" cy="83225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48408F-167A-6844-A527-F929E674CD6D}">
      <dsp:nvSpPr>
        <dsp:cNvPr id="0" name=""/>
        <dsp:cNvSpPr/>
      </dsp:nvSpPr>
      <dsp:spPr>
        <a:xfrm>
          <a:off x="6791590" y="3550750"/>
          <a:ext cx="832252" cy="83225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D4A75B-1AF3-6444-B7ED-97C6D6204347}">
      <dsp:nvSpPr>
        <dsp:cNvPr id="0" name=""/>
        <dsp:cNvSpPr/>
      </dsp:nvSpPr>
      <dsp:spPr>
        <a:xfrm>
          <a:off x="6375464" y="3700556"/>
          <a:ext cx="1664504" cy="53264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NGS: Supervised Clustering Application [1] </a:t>
          </a:r>
        </a:p>
      </dsp:txBody>
      <dsp:txXfrm>
        <a:off x="6375464" y="3700556"/>
        <a:ext cx="1664504" cy="532641"/>
      </dsp:txXfrm>
    </dsp:sp>
    <dsp:sp modelId="{51D91502-AC9A-1C4E-A4EA-C5FCD23847CD}">
      <dsp:nvSpPr>
        <dsp:cNvPr id="0" name=""/>
        <dsp:cNvSpPr/>
      </dsp:nvSpPr>
      <dsp:spPr>
        <a:xfrm>
          <a:off x="6791590" y="4732548"/>
          <a:ext cx="832252" cy="83225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A56E9B-2078-424A-8A5A-FEF6FCEC0049}">
      <dsp:nvSpPr>
        <dsp:cNvPr id="0" name=""/>
        <dsp:cNvSpPr/>
      </dsp:nvSpPr>
      <dsp:spPr>
        <a:xfrm>
          <a:off x="6791590" y="4732548"/>
          <a:ext cx="832252" cy="83225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6C517F-537C-C840-B395-86821FE82510}">
      <dsp:nvSpPr>
        <dsp:cNvPr id="0" name=""/>
        <dsp:cNvSpPr/>
      </dsp:nvSpPr>
      <dsp:spPr>
        <a:xfrm>
          <a:off x="6375464" y="4882354"/>
          <a:ext cx="1664504" cy="53264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NGS: R</a:t>
          </a:r>
          <a:r>
            <a:rPr lang="en-US" sz="1000" b="0" i="0" kern="1200" dirty="0"/>
            <a:t>eceiver Operating Characteristic (ROC) [2]</a:t>
          </a:r>
          <a:endParaRPr lang="en-US" sz="1000" kern="1200" dirty="0"/>
        </a:p>
      </dsp:txBody>
      <dsp:txXfrm>
        <a:off x="6375464" y="4882354"/>
        <a:ext cx="1664504" cy="532641"/>
      </dsp:txXfrm>
    </dsp:sp>
    <dsp:sp modelId="{5B975F6E-4707-6F4A-A651-D878D9DE977B}">
      <dsp:nvSpPr>
        <dsp:cNvPr id="0" name=""/>
        <dsp:cNvSpPr/>
      </dsp:nvSpPr>
      <dsp:spPr>
        <a:xfrm>
          <a:off x="6791590" y="5914346"/>
          <a:ext cx="832252" cy="83225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34303B-850A-F745-A33E-F8FF9780FF25}">
      <dsp:nvSpPr>
        <dsp:cNvPr id="0" name=""/>
        <dsp:cNvSpPr/>
      </dsp:nvSpPr>
      <dsp:spPr>
        <a:xfrm>
          <a:off x="6791590" y="5914346"/>
          <a:ext cx="832252" cy="83225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87F918-2DA5-7F4B-9B84-7429EAFE6C52}">
      <dsp:nvSpPr>
        <dsp:cNvPr id="0" name=""/>
        <dsp:cNvSpPr/>
      </dsp:nvSpPr>
      <dsp:spPr>
        <a:xfrm>
          <a:off x="6375464" y="6064152"/>
          <a:ext cx="1664504" cy="53264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Microarray Analysis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[3, 4]</a:t>
          </a:r>
        </a:p>
      </dsp:txBody>
      <dsp:txXfrm>
        <a:off x="6375464" y="6064152"/>
        <a:ext cx="1664504" cy="532641"/>
      </dsp:txXfrm>
    </dsp:sp>
    <dsp:sp modelId="{C45F13DF-5DFC-8644-9F8A-BF1F088CAF9A}">
      <dsp:nvSpPr>
        <dsp:cNvPr id="0" name=""/>
        <dsp:cNvSpPr/>
      </dsp:nvSpPr>
      <dsp:spPr>
        <a:xfrm>
          <a:off x="7723712" y="1187155"/>
          <a:ext cx="832252" cy="83225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40BB14-A50A-A348-94B1-36C97ABA89D5}">
      <dsp:nvSpPr>
        <dsp:cNvPr id="0" name=""/>
        <dsp:cNvSpPr/>
      </dsp:nvSpPr>
      <dsp:spPr>
        <a:xfrm>
          <a:off x="7723712" y="1187155"/>
          <a:ext cx="832252" cy="83225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180F74-DA63-8741-A492-E2C4A1EA9664}">
      <dsp:nvSpPr>
        <dsp:cNvPr id="0" name=""/>
        <dsp:cNvSpPr/>
      </dsp:nvSpPr>
      <dsp:spPr>
        <a:xfrm>
          <a:off x="7307586" y="1336960"/>
          <a:ext cx="1664504" cy="53264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Structural Biology</a:t>
          </a:r>
        </a:p>
      </dsp:txBody>
      <dsp:txXfrm>
        <a:off x="7307586" y="1336960"/>
        <a:ext cx="1664504" cy="532641"/>
      </dsp:txXfrm>
    </dsp:sp>
    <dsp:sp modelId="{8958A6AE-4479-F345-BDA8-9E45F11A666D}">
      <dsp:nvSpPr>
        <dsp:cNvPr id="0" name=""/>
        <dsp:cNvSpPr/>
      </dsp:nvSpPr>
      <dsp:spPr>
        <a:xfrm>
          <a:off x="8805640" y="2368953"/>
          <a:ext cx="832252" cy="83225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B6FAC4-0C9C-A64B-9E3A-8FC6A5933C30}">
      <dsp:nvSpPr>
        <dsp:cNvPr id="0" name=""/>
        <dsp:cNvSpPr/>
      </dsp:nvSpPr>
      <dsp:spPr>
        <a:xfrm>
          <a:off x="8805640" y="2368953"/>
          <a:ext cx="832252" cy="83225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862BF8-F978-C747-9AAF-EEF6C34F692D}">
      <dsp:nvSpPr>
        <dsp:cNvPr id="0" name=""/>
        <dsp:cNvSpPr/>
      </dsp:nvSpPr>
      <dsp:spPr>
        <a:xfrm>
          <a:off x="8389514" y="2518758"/>
          <a:ext cx="1664504" cy="53264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X-ray Crystallography on HIV-1 Protease [5]</a:t>
          </a:r>
        </a:p>
      </dsp:txBody>
      <dsp:txXfrm>
        <a:off x="8389514" y="2518758"/>
        <a:ext cx="1664504" cy="532641"/>
      </dsp:txXfrm>
    </dsp:sp>
    <dsp:sp modelId="{18DAB39D-2CBF-E447-B912-73289960E22F}">
      <dsp:nvSpPr>
        <dsp:cNvPr id="0" name=""/>
        <dsp:cNvSpPr/>
      </dsp:nvSpPr>
      <dsp:spPr>
        <a:xfrm>
          <a:off x="9737762" y="1187155"/>
          <a:ext cx="832252" cy="83225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FE38F0-94B9-DF47-B5C1-B422BBABF558}">
      <dsp:nvSpPr>
        <dsp:cNvPr id="0" name=""/>
        <dsp:cNvSpPr/>
      </dsp:nvSpPr>
      <dsp:spPr>
        <a:xfrm>
          <a:off x="9737762" y="1187155"/>
          <a:ext cx="832252" cy="83225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09453E-0DBC-6A47-9ECA-32846A5B8CD5}">
      <dsp:nvSpPr>
        <dsp:cNvPr id="0" name=""/>
        <dsp:cNvSpPr/>
      </dsp:nvSpPr>
      <dsp:spPr>
        <a:xfrm>
          <a:off x="9321636" y="1336960"/>
          <a:ext cx="1664504" cy="53264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Network/Systems Biology</a:t>
          </a:r>
        </a:p>
      </dsp:txBody>
      <dsp:txXfrm>
        <a:off x="9321636" y="1336960"/>
        <a:ext cx="1664504" cy="532641"/>
      </dsp:txXfrm>
    </dsp:sp>
    <dsp:sp modelId="{4434DDD4-E48A-A944-B21A-3543AB2A040C}">
      <dsp:nvSpPr>
        <dsp:cNvPr id="0" name=""/>
        <dsp:cNvSpPr/>
      </dsp:nvSpPr>
      <dsp:spPr>
        <a:xfrm>
          <a:off x="10819690" y="2368953"/>
          <a:ext cx="832252" cy="83225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05541D-A52D-AC48-9EDF-21214505992B}">
      <dsp:nvSpPr>
        <dsp:cNvPr id="0" name=""/>
        <dsp:cNvSpPr/>
      </dsp:nvSpPr>
      <dsp:spPr>
        <a:xfrm>
          <a:off x="10819690" y="2368953"/>
          <a:ext cx="832252" cy="83225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D1D223-B4B6-9141-9D37-6ECDFF7E9E08}">
      <dsp:nvSpPr>
        <dsp:cNvPr id="0" name=""/>
        <dsp:cNvSpPr/>
      </dsp:nvSpPr>
      <dsp:spPr>
        <a:xfrm>
          <a:off x="10403564" y="2518758"/>
          <a:ext cx="1664504" cy="53264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dirty="0"/>
            <a:t>Cancer Drug Targets [6] </a:t>
          </a:r>
          <a:endParaRPr lang="en-US" sz="1000" kern="1200" dirty="0"/>
        </a:p>
      </dsp:txBody>
      <dsp:txXfrm>
        <a:off x="10403564" y="2518758"/>
        <a:ext cx="1664504" cy="532641"/>
      </dsp:txXfrm>
    </dsp:sp>
    <dsp:sp modelId="{1C972420-54A4-EB47-BC9C-47A607E6FA8E}">
      <dsp:nvSpPr>
        <dsp:cNvPr id="0" name=""/>
        <dsp:cNvSpPr/>
      </dsp:nvSpPr>
      <dsp:spPr>
        <a:xfrm>
          <a:off x="10819690" y="3550750"/>
          <a:ext cx="832252" cy="83225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7AB62C-B03C-2048-82CA-C514D476369E}">
      <dsp:nvSpPr>
        <dsp:cNvPr id="0" name=""/>
        <dsp:cNvSpPr/>
      </dsp:nvSpPr>
      <dsp:spPr>
        <a:xfrm>
          <a:off x="10819690" y="3550750"/>
          <a:ext cx="832252" cy="83225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E26335-B01C-814E-BA84-537F7588E7BC}">
      <dsp:nvSpPr>
        <dsp:cNvPr id="0" name=""/>
        <dsp:cNvSpPr/>
      </dsp:nvSpPr>
      <dsp:spPr>
        <a:xfrm>
          <a:off x="10403564" y="3700556"/>
          <a:ext cx="1664504" cy="53264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dirty="0"/>
            <a:t>Indispensable Proteins in </a:t>
          </a:r>
          <a:r>
            <a:rPr lang="en-US" sz="1000" b="0" i="1" kern="1200" dirty="0"/>
            <a:t>P. mirabilis</a:t>
          </a:r>
          <a:r>
            <a:rPr lang="en-US" sz="1000" b="0" i="0" kern="1200" dirty="0"/>
            <a:t> [7]</a:t>
          </a:r>
          <a:endParaRPr lang="en-US" sz="1000" kern="1200" dirty="0"/>
        </a:p>
      </dsp:txBody>
      <dsp:txXfrm>
        <a:off x="10403564" y="3700556"/>
        <a:ext cx="1664504" cy="532641"/>
      </dsp:txXfrm>
    </dsp:sp>
    <dsp:sp modelId="{E141EAA5-7731-EE4D-97AA-2E35A3D03F29}">
      <dsp:nvSpPr>
        <dsp:cNvPr id="0" name=""/>
        <dsp:cNvSpPr/>
      </dsp:nvSpPr>
      <dsp:spPr>
        <a:xfrm>
          <a:off x="11751812" y="1187155"/>
          <a:ext cx="832252" cy="83225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372D2D-B53C-D349-B5BF-9836FD7596B7}">
      <dsp:nvSpPr>
        <dsp:cNvPr id="0" name=""/>
        <dsp:cNvSpPr/>
      </dsp:nvSpPr>
      <dsp:spPr>
        <a:xfrm>
          <a:off x="11751812" y="1187155"/>
          <a:ext cx="832252" cy="83225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695153-20BE-F74C-ACB9-1830878258A5}">
      <dsp:nvSpPr>
        <dsp:cNvPr id="0" name=""/>
        <dsp:cNvSpPr/>
      </dsp:nvSpPr>
      <dsp:spPr>
        <a:xfrm>
          <a:off x="11335686" y="1336960"/>
          <a:ext cx="1664504" cy="53264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Databases, Software Development &amp; Simulations</a:t>
          </a:r>
        </a:p>
      </dsp:txBody>
      <dsp:txXfrm>
        <a:off x="11335686" y="1336960"/>
        <a:ext cx="1664504" cy="532641"/>
      </dsp:txXfrm>
    </dsp:sp>
    <dsp:sp modelId="{8D1877C1-E2B9-0044-A5A4-24F3984FA950}">
      <dsp:nvSpPr>
        <dsp:cNvPr id="0" name=""/>
        <dsp:cNvSpPr/>
      </dsp:nvSpPr>
      <dsp:spPr>
        <a:xfrm>
          <a:off x="12833740" y="2368953"/>
          <a:ext cx="832252" cy="83225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77210C-042F-AA45-B6DE-A9AD01AF8C6E}">
      <dsp:nvSpPr>
        <dsp:cNvPr id="0" name=""/>
        <dsp:cNvSpPr/>
      </dsp:nvSpPr>
      <dsp:spPr>
        <a:xfrm>
          <a:off x="12833740" y="2368953"/>
          <a:ext cx="832252" cy="83225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52B1F9-BEA0-3A43-A8D3-7DB5F6130BE6}">
      <dsp:nvSpPr>
        <dsp:cNvPr id="0" name=""/>
        <dsp:cNvSpPr/>
      </dsp:nvSpPr>
      <dsp:spPr>
        <a:xfrm>
          <a:off x="12417614" y="2518758"/>
          <a:ext cx="1664504" cy="53264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dirty="0" err="1"/>
            <a:t>RodentSQL</a:t>
          </a:r>
          <a:r>
            <a:rPr lang="en-US" sz="1000" b="0" i="0" kern="1200" dirty="0"/>
            <a:t> [8],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Electronic Lab Notebook [9]</a:t>
          </a:r>
        </a:p>
      </dsp:txBody>
      <dsp:txXfrm>
        <a:off x="12417614" y="2518758"/>
        <a:ext cx="1664504" cy="532641"/>
      </dsp:txXfrm>
    </dsp:sp>
    <dsp:sp modelId="{C63E65A2-90C8-5A42-A3DC-7475CFBCCE33}">
      <dsp:nvSpPr>
        <dsp:cNvPr id="0" name=""/>
        <dsp:cNvSpPr/>
      </dsp:nvSpPr>
      <dsp:spPr>
        <a:xfrm>
          <a:off x="12833740" y="3550750"/>
          <a:ext cx="832252" cy="83225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2A0051-06BD-E748-AE24-49176A60F6A7}">
      <dsp:nvSpPr>
        <dsp:cNvPr id="0" name=""/>
        <dsp:cNvSpPr/>
      </dsp:nvSpPr>
      <dsp:spPr>
        <a:xfrm>
          <a:off x="12833740" y="3550750"/>
          <a:ext cx="832252" cy="83225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D7092C-703C-4B4D-B996-091FAFCBE2E0}">
      <dsp:nvSpPr>
        <dsp:cNvPr id="0" name=""/>
        <dsp:cNvSpPr/>
      </dsp:nvSpPr>
      <dsp:spPr>
        <a:xfrm>
          <a:off x="12417614" y="3700556"/>
          <a:ext cx="1664504" cy="53264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dirty="0"/>
            <a:t>Simulation study: DEVS-JAVA Model [10]</a:t>
          </a:r>
          <a:endParaRPr lang="en-US" sz="1000" kern="1200" dirty="0"/>
        </a:p>
      </dsp:txBody>
      <dsp:txXfrm>
        <a:off x="12417614" y="3700556"/>
        <a:ext cx="1664504" cy="532641"/>
      </dsp:txXfrm>
    </dsp:sp>
    <dsp:sp modelId="{3E4AEBC9-3DBA-604A-93F8-1D0791CE057B}">
      <dsp:nvSpPr>
        <dsp:cNvPr id="0" name=""/>
        <dsp:cNvSpPr/>
      </dsp:nvSpPr>
      <dsp:spPr>
        <a:xfrm>
          <a:off x="12833740" y="4732548"/>
          <a:ext cx="832252" cy="83225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5E4582-2514-4441-81F6-812DE7779D44}">
      <dsp:nvSpPr>
        <dsp:cNvPr id="0" name=""/>
        <dsp:cNvSpPr/>
      </dsp:nvSpPr>
      <dsp:spPr>
        <a:xfrm>
          <a:off x="12833740" y="4732548"/>
          <a:ext cx="832252" cy="83225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AC8CBC-0E4D-8541-BE69-5CC4ACC35129}">
      <dsp:nvSpPr>
        <dsp:cNvPr id="0" name=""/>
        <dsp:cNvSpPr/>
      </dsp:nvSpPr>
      <dsp:spPr>
        <a:xfrm>
          <a:off x="12417614" y="4882354"/>
          <a:ext cx="1664504" cy="53264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Computer Vision [11]</a:t>
          </a:r>
        </a:p>
      </dsp:txBody>
      <dsp:txXfrm>
        <a:off x="12417614" y="4882354"/>
        <a:ext cx="1664504" cy="5326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42A9F8-FE7F-42AF-ACFA-9BC98BCF2CD9}">
      <dsp:nvSpPr>
        <dsp:cNvPr id="0" name=""/>
        <dsp:cNvSpPr/>
      </dsp:nvSpPr>
      <dsp:spPr>
        <a:xfrm>
          <a:off x="8021" y="2294220"/>
          <a:ext cx="1452633" cy="22492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Coordinates for WT HIV-1 PR with its protein sequence information </a:t>
          </a:r>
        </a:p>
      </dsp:txBody>
      <dsp:txXfrm>
        <a:off x="50567" y="2336766"/>
        <a:ext cx="1367541" cy="2164146"/>
      </dsp:txXfrm>
    </dsp:sp>
    <dsp:sp modelId="{09CAE958-BFA9-440D-AE07-1865A7A7384F}">
      <dsp:nvSpPr>
        <dsp:cNvPr id="0" name=""/>
        <dsp:cNvSpPr/>
      </dsp:nvSpPr>
      <dsp:spPr>
        <a:xfrm>
          <a:off x="1605918" y="3238713"/>
          <a:ext cx="307958" cy="360253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1605918" y="3310764"/>
        <a:ext cx="215571" cy="216151"/>
      </dsp:txXfrm>
    </dsp:sp>
    <dsp:sp modelId="{0E045D25-DD41-4707-A42F-6B348CEB78A1}">
      <dsp:nvSpPr>
        <dsp:cNvPr id="0" name=""/>
        <dsp:cNvSpPr/>
      </dsp:nvSpPr>
      <dsp:spPr>
        <a:xfrm>
          <a:off x="2041708" y="2294220"/>
          <a:ext cx="1452633" cy="22492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Encode WT protein sequence and structure with Delaunay triangulation</a:t>
          </a:r>
        </a:p>
      </dsp:txBody>
      <dsp:txXfrm>
        <a:off x="2084254" y="2336766"/>
        <a:ext cx="1367541" cy="2164146"/>
      </dsp:txXfrm>
    </dsp:sp>
    <dsp:sp modelId="{78405E48-F189-4FA8-B2F1-77B5A9868134}">
      <dsp:nvSpPr>
        <dsp:cNvPr id="0" name=""/>
        <dsp:cNvSpPr/>
      </dsp:nvSpPr>
      <dsp:spPr>
        <a:xfrm>
          <a:off x="3639605" y="3238713"/>
          <a:ext cx="307958" cy="360253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3639605" y="3310764"/>
        <a:ext cx="215571" cy="216151"/>
      </dsp:txXfrm>
    </dsp:sp>
    <dsp:sp modelId="{076D0E40-02BE-42A7-A90A-10BA950375B7}">
      <dsp:nvSpPr>
        <dsp:cNvPr id="0" name=""/>
        <dsp:cNvSpPr/>
      </dsp:nvSpPr>
      <dsp:spPr>
        <a:xfrm>
          <a:off x="4075395" y="2294220"/>
          <a:ext cx="1452633" cy="22492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Represent all the isolate sequences from Stanford database in form of 210 vectors </a:t>
          </a:r>
        </a:p>
      </dsp:txBody>
      <dsp:txXfrm>
        <a:off x="4117941" y="2336766"/>
        <a:ext cx="1367541" cy="2164146"/>
      </dsp:txXfrm>
    </dsp:sp>
    <dsp:sp modelId="{8BD15C6B-FDE1-440A-A941-D9A4BF633490}">
      <dsp:nvSpPr>
        <dsp:cNvPr id="0" name=""/>
        <dsp:cNvSpPr/>
      </dsp:nvSpPr>
      <dsp:spPr>
        <a:xfrm>
          <a:off x="5673291" y="3238713"/>
          <a:ext cx="307958" cy="360253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5673291" y="3310764"/>
        <a:ext cx="215571" cy="216151"/>
      </dsp:txXfrm>
    </dsp:sp>
    <dsp:sp modelId="{73A88DF6-E202-4D1D-9476-B77B3BE7C04C}">
      <dsp:nvSpPr>
        <dsp:cNvPr id="0" name=""/>
        <dsp:cNvSpPr/>
      </dsp:nvSpPr>
      <dsp:spPr>
        <a:xfrm>
          <a:off x="6109081" y="2294220"/>
          <a:ext cx="1452633" cy="22492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Apply RBM, SVM and RF for checking encoding accuracy</a:t>
          </a:r>
        </a:p>
      </dsp:txBody>
      <dsp:txXfrm>
        <a:off x="6151627" y="2336766"/>
        <a:ext cx="1367541" cy="2164146"/>
      </dsp:txXfrm>
    </dsp:sp>
    <dsp:sp modelId="{DCFFF0E0-1965-4873-B35E-718C118DFAC3}">
      <dsp:nvSpPr>
        <dsp:cNvPr id="0" name=""/>
        <dsp:cNvSpPr/>
      </dsp:nvSpPr>
      <dsp:spPr>
        <a:xfrm>
          <a:off x="7706978" y="3238713"/>
          <a:ext cx="307958" cy="360253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7706978" y="3310764"/>
        <a:ext cx="215571" cy="216151"/>
      </dsp:txXfrm>
    </dsp:sp>
    <dsp:sp modelId="{9799C218-481F-4698-A444-DA31671319CB}">
      <dsp:nvSpPr>
        <dsp:cNvPr id="0" name=""/>
        <dsp:cNvSpPr/>
      </dsp:nvSpPr>
      <dsp:spPr>
        <a:xfrm>
          <a:off x="8142768" y="2294220"/>
          <a:ext cx="1585883" cy="22492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K means, Agglomerative and Divisive Clustering</a:t>
          </a:r>
        </a:p>
      </dsp:txBody>
      <dsp:txXfrm>
        <a:off x="8189217" y="2340669"/>
        <a:ext cx="1492985" cy="2156340"/>
      </dsp:txXfrm>
    </dsp:sp>
    <dsp:sp modelId="{185A1CD8-8558-4081-BB86-8CD6E65E4561}">
      <dsp:nvSpPr>
        <dsp:cNvPr id="0" name=""/>
        <dsp:cNvSpPr/>
      </dsp:nvSpPr>
      <dsp:spPr>
        <a:xfrm>
          <a:off x="9873914" y="3238713"/>
          <a:ext cx="307958" cy="360253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9873914" y="3310764"/>
        <a:ext cx="215571" cy="216151"/>
      </dsp:txXfrm>
    </dsp:sp>
    <dsp:sp modelId="{CF4D4215-657D-494B-8E54-60B86C7D97FB}">
      <dsp:nvSpPr>
        <dsp:cNvPr id="0" name=""/>
        <dsp:cNvSpPr/>
      </dsp:nvSpPr>
      <dsp:spPr>
        <a:xfrm>
          <a:off x="10309704" y="2294220"/>
          <a:ext cx="1452633" cy="22492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Select sequences using intersection amongst techniques</a:t>
          </a:r>
        </a:p>
      </dsp:txBody>
      <dsp:txXfrm>
        <a:off x="10352250" y="2336766"/>
        <a:ext cx="1367541" cy="21641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DDF025-AD3D-3F43-9A83-F258CC9CE124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1C5C09-66F3-F64D-9CDF-BD998DB19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2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1C5C09-66F3-F64D-9CDF-BD998DB194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6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43DF-14AF-B941-8E71-827F6C320714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158F-10C0-864A-ACE2-99AD0E855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75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43DF-14AF-B941-8E71-827F6C320714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158F-10C0-864A-ACE2-99AD0E855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766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43DF-14AF-B941-8E71-827F6C320714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158F-10C0-864A-ACE2-99AD0E855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59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43DF-14AF-B941-8E71-827F6C320714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158F-10C0-864A-ACE2-99AD0E855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45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43DF-14AF-B941-8E71-827F6C320714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158F-10C0-864A-ACE2-99AD0E855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67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43DF-14AF-B941-8E71-827F6C320714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158F-10C0-864A-ACE2-99AD0E855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23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43DF-14AF-B941-8E71-827F6C320714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158F-10C0-864A-ACE2-99AD0E855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26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43DF-14AF-B941-8E71-827F6C320714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158F-10C0-864A-ACE2-99AD0E855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42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43DF-14AF-B941-8E71-827F6C320714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158F-10C0-864A-ACE2-99AD0E855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24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43DF-14AF-B941-8E71-827F6C320714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158F-10C0-864A-ACE2-99AD0E855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310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343DF-14AF-B941-8E71-827F6C320714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8158F-10C0-864A-ACE2-99AD0E855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27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343DF-14AF-B941-8E71-827F6C320714}" type="datetimeFigureOut">
              <a:rPr lang="en-US" smtClean="0"/>
              <a:t>10/18/23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8158F-10C0-864A-ACE2-99AD0E855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17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12" Type="http://schemas.openxmlformats.org/officeDocument/2006/relationships/image" Target="../media/image3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2240" y="928547"/>
            <a:ext cx="9144000" cy="2387600"/>
          </a:xfrm>
        </p:spPr>
        <p:txBody>
          <a:bodyPr>
            <a:noAutofit/>
          </a:bodyPr>
          <a:lstStyle/>
          <a:p>
            <a:r>
              <a:rPr lang="en-US" sz="3600" b="1" dirty="0"/>
              <a:t>Machine learning techniques for analyzing and interpreting genomics and proteomics data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7452" y="3602038"/>
            <a:ext cx="10986868" cy="1655762"/>
          </a:xfrm>
        </p:spPr>
        <p:txBody>
          <a:bodyPr>
            <a:normAutofit/>
          </a:bodyPr>
          <a:lstStyle/>
          <a:p>
            <a:r>
              <a:rPr lang="en-US" sz="3600" i="1" dirty="0"/>
              <a:t>Pawar Shrikant, Ph.D.</a:t>
            </a:r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80685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49" y="1684977"/>
            <a:ext cx="10081404" cy="4539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414" y="509434"/>
            <a:ext cx="11602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Most of the high resistance fold sequences with class 2 were clustered in first 10 clusters for most of the selected inhibitors through both hierarchical and divisive clustering delineating a clean separation between non-resistant and resistant sequences. </a:t>
            </a:r>
          </a:p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11669" y="6240890"/>
            <a:ext cx="1889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Divisive Clustering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75752" y="1585726"/>
            <a:ext cx="963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ATV		                       DRV		                       FPV		                          IDV	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55541" y="3842818"/>
            <a:ext cx="9220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LPV		                      NFV		                        SQV		                         TPV	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35330" y="2385772"/>
            <a:ext cx="561001" cy="436880"/>
          </a:xfrm>
          <a:prstGeom prst="rect">
            <a:avLst/>
          </a:prstGeom>
          <a:noFill/>
          <a:ln w="19050">
            <a:prstDash val="sys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18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09320" y="6191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From a pool of 100,000 only 2-35 sequences were selected common through all the 3 approaches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3365" y="5150585"/>
            <a:ext cx="109252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dirty="0"/>
              <a:t>The resistance status of the selected sequences should be identified.</a:t>
            </a:r>
          </a:p>
          <a:p>
            <a:pPr marL="342900" indent="-342900" algn="just">
              <a:buAutoNum type="arabicPeriod"/>
            </a:pPr>
            <a:r>
              <a:rPr lang="en-US" dirty="0"/>
              <a:t>Minimum number of sequences selected for inhibitors, NFV, SQV or LPV would be some of the ideal candidates for testing in laboratory. 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814726"/>
              </p:ext>
            </p:extLst>
          </p:nvPr>
        </p:nvGraphicFramePr>
        <p:xfrm>
          <a:off x="799371" y="1877198"/>
          <a:ext cx="10772872" cy="2641599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195960">
                  <a:extLst>
                    <a:ext uri="{9D8B030D-6E8A-4147-A177-3AD203B41FA5}">
                      <a16:colId xmlns:a16="http://schemas.microsoft.com/office/drawing/2014/main" val="4076140076"/>
                    </a:ext>
                  </a:extLst>
                </a:gridCol>
                <a:gridCol w="1197114">
                  <a:extLst>
                    <a:ext uri="{9D8B030D-6E8A-4147-A177-3AD203B41FA5}">
                      <a16:colId xmlns:a16="http://schemas.microsoft.com/office/drawing/2014/main" val="404991718"/>
                    </a:ext>
                  </a:extLst>
                </a:gridCol>
                <a:gridCol w="1197114">
                  <a:extLst>
                    <a:ext uri="{9D8B030D-6E8A-4147-A177-3AD203B41FA5}">
                      <a16:colId xmlns:a16="http://schemas.microsoft.com/office/drawing/2014/main" val="3645593111"/>
                    </a:ext>
                  </a:extLst>
                </a:gridCol>
                <a:gridCol w="1197114">
                  <a:extLst>
                    <a:ext uri="{9D8B030D-6E8A-4147-A177-3AD203B41FA5}">
                      <a16:colId xmlns:a16="http://schemas.microsoft.com/office/drawing/2014/main" val="824676265"/>
                    </a:ext>
                  </a:extLst>
                </a:gridCol>
                <a:gridCol w="1197114">
                  <a:extLst>
                    <a:ext uri="{9D8B030D-6E8A-4147-A177-3AD203B41FA5}">
                      <a16:colId xmlns:a16="http://schemas.microsoft.com/office/drawing/2014/main" val="2797529326"/>
                    </a:ext>
                  </a:extLst>
                </a:gridCol>
                <a:gridCol w="1197114">
                  <a:extLst>
                    <a:ext uri="{9D8B030D-6E8A-4147-A177-3AD203B41FA5}">
                      <a16:colId xmlns:a16="http://schemas.microsoft.com/office/drawing/2014/main" val="1204239540"/>
                    </a:ext>
                  </a:extLst>
                </a:gridCol>
                <a:gridCol w="1197114">
                  <a:extLst>
                    <a:ext uri="{9D8B030D-6E8A-4147-A177-3AD203B41FA5}">
                      <a16:colId xmlns:a16="http://schemas.microsoft.com/office/drawing/2014/main" val="4013432540"/>
                    </a:ext>
                  </a:extLst>
                </a:gridCol>
                <a:gridCol w="1197114">
                  <a:extLst>
                    <a:ext uri="{9D8B030D-6E8A-4147-A177-3AD203B41FA5}">
                      <a16:colId xmlns:a16="http://schemas.microsoft.com/office/drawing/2014/main" val="309297357"/>
                    </a:ext>
                  </a:extLst>
                </a:gridCol>
                <a:gridCol w="1197114">
                  <a:extLst>
                    <a:ext uri="{9D8B030D-6E8A-4147-A177-3AD203B41FA5}">
                      <a16:colId xmlns:a16="http://schemas.microsoft.com/office/drawing/2014/main" val="1470683263"/>
                    </a:ext>
                  </a:extLst>
                </a:gridCol>
              </a:tblGrid>
              <a:tr h="525334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Category</a:t>
                      </a:r>
                      <a:endParaRPr lang="en-US" sz="1800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ATV</a:t>
                      </a:r>
                      <a:endParaRPr lang="en-US" sz="1800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DRV</a:t>
                      </a:r>
                      <a:endParaRPr lang="en-US" sz="1800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FPV</a:t>
                      </a:r>
                      <a:endParaRPr lang="en-US" sz="1800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IDV</a:t>
                      </a:r>
                      <a:endParaRPr lang="en-US" sz="1800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LPV</a:t>
                      </a:r>
                      <a:endParaRPr lang="en-US" sz="1800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NFV</a:t>
                      </a:r>
                      <a:endParaRPr lang="en-US" sz="1800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SQV</a:t>
                      </a:r>
                      <a:endParaRPr lang="en-US" sz="1800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TPV</a:t>
                      </a:r>
                      <a:endParaRPr lang="en-US" sz="18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71360737"/>
                  </a:ext>
                </a:extLst>
              </a:tr>
              <a:tr h="2101335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H, D and K</a:t>
                      </a:r>
                      <a:endParaRPr lang="en-US" sz="18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 (66)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35 (61) , </a:t>
                      </a:r>
                    </a:p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 (31)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 (12)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 (58), </a:t>
                      </a:r>
                    </a:p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 (63), </a:t>
                      </a:r>
                    </a:p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 (73), </a:t>
                      </a:r>
                    </a:p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21 (85)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16415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04485" y="4518797"/>
            <a:ext cx="10925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Numbers in parenthesis are the cluster from which they were selected.</a:t>
            </a:r>
          </a:p>
        </p:txBody>
      </p:sp>
    </p:spTree>
    <p:extLst>
      <p:ext uri="{BB962C8B-B14F-4D97-AF65-F5344CB8AC3E}">
        <p14:creationId xmlns:p14="http://schemas.microsoft.com/office/powerpoint/2010/main" val="1150640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Sequence Analysis: Microarray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42185"/>
            <a:ext cx="10515600" cy="4351338"/>
          </a:xfrm>
        </p:spPr>
        <p:txBody>
          <a:bodyPr/>
          <a:lstStyle/>
          <a:p>
            <a:pPr algn="just"/>
            <a:r>
              <a:rPr lang="en-US" dirty="0"/>
              <a:t>KIFCI, a novel putative prognostic biomarker for ovarian adenocarcinomas.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127" y="4938990"/>
            <a:ext cx="116421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3. KIFCI, a novel putative prognostic biomarker for ovarian adenocarcinomas: delineating protein interaction networks and signaling circuitries, </a:t>
            </a:r>
            <a:r>
              <a:rPr lang="en-US" b="1" i="1" dirty="0" err="1"/>
              <a:t>Shrikant</a:t>
            </a:r>
            <a:r>
              <a:rPr lang="en-US" b="1" i="1" dirty="0"/>
              <a:t> </a:t>
            </a:r>
            <a:r>
              <a:rPr lang="en-US" b="1" i="1" dirty="0" err="1"/>
              <a:t>Pawar</a:t>
            </a:r>
            <a:r>
              <a:rPr lang="en-US" dirty="0"/>
              <a:t>, </a:t>
            </a:r>
            <a:r>
              <a:rPr lang="en-US" dirty="0" err="1"/>
              <a:t>Shashikiran</a:t>
            </a:r>
            <a:r>
              <a:rPr lang="en-US" dirty="0"/>
              <a:t> </a:t>
            </a:r>
            <a:r>
              <a:rPr lang="en-US" dirty="0" err="1"/>
              <a:t>Donthamsetty</a:t>
            </a:r>
            <a:r>
              <a:rPr lang="en-US" dirty="0"/>
              <a:t>, </a:t>
            </a:r>
            <a:r>
              <a:rPr lang="en-US" dirty="0" err="1"/>
              <a:t>Vaishali</a:t>
            </a:r>
            <a:r>
              <a:rPr lang="en-US" dirty="0"/>
              <a:t> </a:t>
            </a:r>
            <a:r>
              <a:rPr lang="en-US" dirty="0" err="1"/>
              <a:t>Pannu</a:t>
            </a:r>
            <a:r>
              <a:rPr lang="en-US" dirty="0"/>
              <a:t>, </a:t>
            </a:r>
            <a:r>
              <a:rPr lang="en-US" dirty="0" err="1"/>
              <a:t>Padmashree</a:t>
            </a:r>
            <a:r>
              <a:rPr lang="en-US" dirty="0"/>
              <a:t> </a:t>
            </a:r>
            <a:r>
              <a:rPr lang="en-US" dirty="0" err="1"/>
              <a:t>Rida</a:t>
            </a:r>
            <a:r>
              <a:rPr lang="en-US" dirty="0"/>
              <a:t>, Angela Ogden, Nathan Bowen, Remus </a:t>
            </a:r>
            <a:r>
              <a:rPr lang="en-US" dirty="0" err="1"/>
              <a:t>Osan</a:t>
            </a:r>
            <a:r>
              <a:rPr lang="en-US" dirty="0"/>
              <a:t>, </a:t>
            </a:r>
            <a:r>
              <a:rPr lang="en-US" dirty="0" err="1"/>
              <a:t>Guilherme</a:t>
            </a:r>
            <a:r>
              <a:rPr lang="en-US" dirty="0"/>
              <a:t> </a:t>
            </a:r>
            <a:r>
              <a:rPr lang="en-US" dirty="0" err="1"/>
              <a:t>Cantuaria</a:t>
            </a:r>
            <a:r>
              <a:rPr lang="en-US" dirty="0"/>
              <a:t>, and </a:t>
            </a:r>
            <a:r>
              <a:rPr lang="en-US" dirty="0" err="1"/>
              <a:t>Ritu</a:t>
            </a:r>
            <a:r>
              <a:rPr lang="en-US" dirty="0"/>
              <a:t> </a:t>
            </a:r>
            <a:r>
              <a:rPr lang="en-US" dirty="0" err="1"/>
              <a:t>Aneja</a:t>
            </a:r>
            <a:r>
              <a:rPr lang="en-US" dirty="0"/>
              <a:t>, </a:t>
            </a:r>
            <a:r>
              <a:rPr lang="en-US" b="1" i="1" dirty="0"/>
              <a:t>BMC: Journal of Ovarian Research </a:t>
            </a:r>
          </a:p>
          <a:p>
            <a:pPr algn="just"/>
            <a:r>
              <a:rPr lang="en-US" dirty="0"/>
              <a:t>4. A centrosome clustering protein, KIFC1, predicts aggressive disease course in serous ovarian adenocarcinomas, </a:t>
            </a:r>
            <a:r>
              <a:rPr lang="en-US" dirty="0" err="1"/>
              <a:t>Karuna</a:t>
            </a:r>
            <a:r>
              <a:rPr lang="en-US" dirty="0"/>
              <a:t> Mittal, Da </a:t>
            </a:r>
            <a:r>
              <a:rPr lang="en-US" dirty="0" err="1"/>
              <a:t>Hoon</a:t>
            </a:r>
            <a:r>
              <a:rPr lang="en-US" dirty="0"/>
              <a:t> Choi, Sergey </a:t>
            </a:r>
            <a:r>
              <a:rPr lang="en-US" dirty="0" err="1"/>
              <a:t>Klimov</a:t>
            </a:r>
            <a:r>
              <a:rPr lang="en-US" dirty="0"/>
              <a:t>, </a:t>
            </a:r>
            <a:r>
              <a:rPr lang="en-US" b="1" i="1" dirty="0" err="1"/>
              <a:t>Shrikant</a:t>
            </a:r>
            <a:r>
              <a:rPr lang="en-US" b="1" i="1" dirty="0"/>
              <a:t> </a:t>
            </a:r>
            <a:r>
              <a:rPr lang="en-US" b="1" i="1" dirty="0" err="1"/>
              <a:t>Pawar</a:t>
            </a:r>
            <a:r>
              <a:rPr lang="en-US" dirty="0"/>
              <a:t>, </a:t>
            </a:r>
            <a:r>
              <a:rPr lang="en-US" dirty="0" err="1"/>
              <a:t>Ramneet</a:t>
            </a:r>
            <a:r>
              <a:rPr lang="en-US" dirty="0"/>
              <a:t> Kaur, </a:t>
            </a:r>
            <a:r>
              <a:rPr lang="en-US" dirty="0" err="1"/>
              <a:t>Anirban</a:t>
            </a:r>
            <a:r>
              <a:rPr lang="en-US" dirty="0"/>
              <a:t> K. </a:t>
            </a:r>
            <a:r>
              <a:rPr lang="en-US" dirty="0" err="1"/>
              <a:t>Mitra</a:t>
            </a:r>
            <a:r>
              <a:rPr lang="en-US" dirty="0"/>
              <a:t>, </a:t>
            </a:r>
            <a:r>
              <a:rPr lang="en-US" dirty="0" err="1"/>
              <a:t>Meenakshi</a:t>
            </a:r>
            <a:r>
              <a:rPr lang="en-US" dirty="0"/>
              <a:t> V. Gupta, Ralph </a:t>
            </a:r>
            <a:r>
              <a:rPr lang="en-US" dirty="0" err="1"/>
              <a:t>Sams</a:t>
            </a:r>
            <a:r>
              <a:rPr lang="en-US" dirty="0"/>
              <a:t>, </a:t>
            </a:r>
            <a:r>
              <a:rPr lang="en-US" dirty="0" err="1"/>
              <a:t>Guilherme</a:t>
            </a:r>
            <a:r>
              <a:rPr lang="en-US" dirty="0"/>
              <a:t> </a:t>
            </a:r>
            <a:r>
              <a:rPr lang="en-US" dirty="0" err="1"/>
              <a:t>Cantuaria</a:t>
            </a:r>
            <a:r>
              <a:rPr lang="en-US" dirty="0"/>
              <a:t>, </a:t>
            </a:r>
            <a:r>
              <a:rPr lang="en-US" dirty="0" err="1"/>
              <a:t>Padmashree</a:t>
            </a:r>
            <a:r>
              <a:rPr lang="en-US" dirty="0"/>
              <a:t> C. G. </a:t>
            </a:r>
            <a:r>
              <a:rPr lang="en-US" dirty="0" err="1"/>
              <a:t>Rida</a:t>
            </a:r>
            <a:r>
              <a:rPr lang="en-US" dirty="0"/>
              <a:t>, </a:t>
            </a:r>
            <a:r>
              <a:rPr lang="en-US" dirty="0" err="1"/>
              <a:t>Ritu</a:t>
            </a:r>
            <a:r>
              <a:rPr lang="en-US" dirty="0"/>
              <a:t> </a:t>
            </a:r>
            <a:r>
              <a:rPr lang="en-US" dirty="0" err="1"/>
              <a:t>Aneja</a:t>
            </a:r>
            <a:r>
              <a:rPr lang="en-US" dirty="0"/>
              <a:t>, </a:t>
            </a:r>
            <a:r>
              <a:rPr lang="en-US" b="1" i="1" dirty="0"/>
              <a:t>BMC: Journal of Ovarian Research</a:t>
            </a:r>
          </a:p>
        </p:txBody>
      </p:sp>
    </p:spTree>
    <p:extLst>
      <p:ext uri="{BB962C8B-B14F-4D97-AF65-F5344CB8AC3E}">
        <p14:creationId xmlns:p14="http://schemas.microsoft.com/office/powerpoint/2010/main" val="2433922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BAA51-87CE-16F0-7A25-6271FD5E2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Microarray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5707-A471-BA95-885B-0B6E671FE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NA Microarray: Principle, Types and steps involved in cDNA microarrays -  Online Biology Notes">
            <a:extLst>
              <a:ext uri="{FF2B5EF4-FFF2-40B4-BE49-F238E27FC236}">
                <a16:creationId xmlns:a16="http://schemas.microsoft.com/office/drawing/2014/main" id="{FEC4D0CE-52DB-59B8-186A-7B870D1AE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150" y="2045798"/>
            <a:ext cx="8728501" cy="458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786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Image result for grady hospi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797"/>
            <a:ext cx="1310640" cy="131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480" y="95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Centrosome amplification in ovarian cancer and high KIFC1 expression in ovarian cancer and normal tissue.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s://media.springernature.com/full/springer-static/image/art%3A10.1186%2F1757-2215-7-53/MediaObjects/13048_2014_Article_259_Fig1_HTM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606233"/>
            <a:ext cx="5706745" cy="500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media.springernature.com/full/springer-static/image/art%3A10.1186%2F1757-2215-7-53/MediaObjects/13048_2014_Article_259_Fig2_HTM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90688"/>
            <a:ext cx="6021693" cy="475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999152" y="1283117"/>
            <a:ext cx="0" cy="551688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769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540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Increased KIFC1 expression is associated with poorer overall survival in age-specific ovarian cancer patients and pathways associated with first degree neighbors of KIFC1 protein</a:t>
            </a:r>
            <a:br>
              <a:rPr lang="en-US" sz="3200" b="1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s://media.springernature.com/full/springer-static/image/art%3A10.1186%2F1757-2215-7-53/MediaObjects/13048_2014_Article_259_Fig3_HTM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" y="2924062"/>
            <a:ext cx="4548505" cy="31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ig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801" y="2863389"/>
            <a:ext cx="3298825" cy="305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media.springernature.com/full/springer-static/image/art%3A10.1186%2Fs13048-016-0224-0/MediaObjects/13048_2016_224_Fig3_HTML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307" y="2950471"/>
            <a:ext cx="3644265" cy="311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759632" y="2631440"/>
            <a:ext cx="0" cy="4168557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295312" y="2631440"/>
            <a:ext cx="0" cy="4168557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322843" y="6334036"/>
            <a:ext cx="2092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KM Survival Analysis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36825" y="6313974"/>
            <a:ext cx="2033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Protein Interactions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33840" y="6313974"/>
            <a:ext cx="1484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GSEA Analysis</a:t>
            </a:r>
          </a:p>
        </p:txBody>
      </p:sp>
    </p:spTree>
    <p:extLst>
      <p:ext uri="{BB962C8B-B14F-4D97-AF65-F5344CB8AC3E}">
        <p14:creationId xmlns:p14="http://schemas.microsoft.com/office/powerpoint/2010/main" val="830107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FEF5D-EAFD-9E69-8F7C-28B1018C5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Computer Vision in Biomedical 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F7841-88AA-D441-DB48-0171AF591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6553" y="286285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131313"/>
                </a:solidFill>
                <a:effectLst/>
              </a:rPr>
              <a:t>Single shot detector application for image disease localization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7F3FA3-F9DD-60A4-454B-A9247FB4981C}"/>
              </a:ext>
            </a:extLst>
          </p:cNvPr>
          <p:cNvSpPr txBox="1"/>
          <p:nvPr/>
        </p:nvSpPr>
        <p:spPr>
          <a:xfrm>
            <a:off x="0" y="5390694"/>
            <a:ext cx="116421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131313"/>
                </a:solidFill>
                <a:effectLst/>
              </a:rPr>
              <a:t>Single shot detector application for image disease localization</a:t>
            </a:r>
            <a:r>
              <a:rPr lang="en-US" dirty="0"/>
              <a:t>, </a:t>
            </a:r>
            <a:r>
              <a:rPr lang="en-US" b="1" i="1" dirty="0"/>
              <a:t>Shrikant Pawar</a:t>
            </a:r>
            <a:r>
              <a:rPr lang="en-US" dirty="0"/>
              <a:t>,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GillSansRegular"/>
              </a:rPr>
              <a:t>Rushikesh</a:t>
            </a:r>
            <a:r>
              <a:rPr lang="en-US" b="0" i="0" dirty="0">
                <a:solidFill>
                  <a:srgbClr val="333333"/>
                </a:solidFill>
                <a:effectLst/>
                <a:latin typeface="GillSansRegular"/>
              </a:rPr>
              <a:t> 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GillSansRegular"/>
              </a:rPr>
              <a:t>Chopade</a:t>
            </a:r>
            <a:r>
              <a:rPr lang="en-US" b="0" i="0" dirty="0">
                <a:solidFill>
                  <a:srgbClr val="333333"/>
                </a:solidFill>
                <a:effectLst/>
                <a:latin typeface="GillSansRegular"/>
              </a:rPr>
              <a:t>,  Aditya 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GillSansRegular"/>
              </a:rPr>
              <a:t>Stanam</a:t>
            </a:r>
            <a:r>
              <a:rPr lang="en-US" dirty="0"/>
              <a:t>, </a:t>
            </a:r>
            <a:r>
              <a:rPr lang="en-US" b="1" i="1" dirty="0" err="1"/>
              <a:t>bioRxiv</a:t>
            </a:r>
            <a:endParaRPr lang="en-US" b="1" i="1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Cyclical Learning Rates (CLR’S) for Improving Training Accuracies and Lowering Computational Cost, </a:t>
            </a:r>
            <a:r>
              <a:rPr lang="en-US" b="1" i="1" dirty="0"/>
              <a:t>Shrikant Pawar</a:t>
            </a:r>
            <a:r>
              <a:rPr lang="en-US" dirty="0"/>
              <a:t>,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GillSansRegular"/>
              </a:rPr>
              <a:t>Rushikesh</a:t>
            </a:r>
            <a:r>
              <a:rPr lang="en-US" b="0" i="0" dirty="0">
                <a:solidFill>
                  <a:srgbClr val="333333"/>
                </a:solidFill>
                <a:effectLst/>
                <a:latin typeface="GillSansRegular"/>
              </a:rPr>
              <a:t> 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GillSansRegular"/>
              </a:rPr>
              <a:t>Chopade</a:t>
            </a:r>
            <a:r>
              <a:rPr lang="en-US" b="0" i="0" dirty="0">
                <a:solidFill>
                  <a:srgbClr val="333333"/>
                </a:solidFill>
                <a:effectLst/>
                <a:latin typeface="GillSansRegular"/>
              </a:rPr>
              <a:t>,  Aditya 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GillSansRegular"/>
              </a:rPr>
              <a:t>Stanam</a:t>
            </a:r>
            <a:r>
              <a:rPr lang="en-US" i="1" dirty="0"/>
              <a:t>, </a:t>
            </a:r>
            <a:r>
              <a:rPr lang="en-US" b="1" i="1" dirty="0"/>
              <a:t>Springer Lecture Notes in Computer Science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379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AB3B2-675D-C698-A459-6BF42BEEE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4597747" cy="1616203"/>
          </a:xfrm>
        </p:spPr>
        <p:txBody>
          <a:bodyPr anchor="b">
            <a:normAutofit/>
          </a:bodyPr>
          <a:lstStyle/>
          <a:p>
            <a:r>
              <a:rPr lang="en-US" sz="3200" dirty="0"/>
              <a:t>Bounding boxes for disease localization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DD16B-854F-EAC8-8A0F-6589625C5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4597746" cy="344783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1700" b="0" i="0">
              <a:effectLst/>
              <a:latin typeface="Lucida Sans" panose="020B0602030504020204" pitchFamily="34" charset="77"/>
            </a:endParaRPr>
          </a:p>
          <a:p>
            <a:r>
              <a:rPr lang="en-US" sz="1700" b="0" i="0">
                <a:effectLst/>
                <a:latin typeface="Lucida Sans" panose="020B0602030504020204" pitchFamily="34" charset="77"/>
              </a:rPr>
              <a:t>Object localization is a subfield of computer vision that is used to detect the location of object in an image.</a:t>
            </a:r>
            <a:endParaRPr lang="en-US" sz="1700">
              <a:latin typeface="Lucida Sans" panose="020B0602030504020204" pitchFamily="34" charset="77"/>
            </a:endParaRPr>
          </a:p>
          <a:p>
            <a:r>
              <a:rPr lang="en-US" sz="1700" b="0" i="0">
                <a:effectLst/>
                <a:latin typeface="Lucida Sans" panose="020B0602030504020204" pitchFamily="34" charset="77"/>
              </a:rPr>
              <a:t>Bounding box algorithms are useful in localization of image patterns. Recently, utilization of convolutional neural networks on X-ray images has proven a promising disease prediction technique.</a:t>
            </a:r>
            <a:endParaRPr lang="en-US" sz="1700"/>
          </a:p>
        </p:txBody>
      </p:sp>
      <p:pic>
        <p:nvPicPr>
          <p:cNvPr id="1026" name="Picture 2" descr="Figure 1:">
            <a:extLst>
              <a:ext uri="{FF2B5EF4-FFF2-40B4-BE49-F238E27FC236}">
                <a16:creationId xmlns:a16="http://schemas.microsoft.com/office/drawing/2014/main" id="{463BEF7B-11C5-7918-EC18-D90998B89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9684" y="867064"/>
            <a:ext cx="5251696" cy="504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1FD67D68-9B83-C338-8342-3348D8F22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1032" name="Rectangle 1031">
              <a:extLst>
                <a:ext uri="{FF2B5EF4-FFF2-40B4-BE49-F238E27FC236}">
                  <a16:creationId xmlns:a16="http://schemas.microsoft.com/office/drawing/2014/main" id="{1E397F34-6B84-0D3B-0F29-B1D134B3B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3" name="Rectangle 1032">
              <a:extLst>
                <a:ext uri="{FF2B5EF4-FFF2-40B4-BE49-F238E27FC236}">
                  <a16:creationId xmlns:a16="http://schemas.microsoft.com/office/drawing/2014/main" id="{9BD98075-BFC1-BE9C-7FB7-23FE55E43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61143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D11B8-FE78-2B6B-A833-37BC9798D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8DD41-1FF6-7089-CC02-63933A07D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A Friendly Introduction to [Deep] Neural Networks | KNIME">
            <a:extLst>
              <a:ext uri="{FF2B5EF4-FFF2-40B4-BE49-F238E27FC236}">
                <a16:creationId xmlns:a16="http://schemas.microsoft.com/office/drawing/2014/main" id="{AB37A8BA-DF80-2271-ECDE-EB76CEBD8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174" y="1726340"/>
            <a:ext cx="5026285" cy="378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igure 1:">
            <a:extLst>
              <a:ext uri="{FF2B5EF4-FFF2-40B4-BE49-F238E27FC236}">
                <a16:creationId xmlns:a16="http://schemas.microsoft.com/office/drawing/2014/main" id="{DA1E10DD-71B7-9F53-C853-9C782E725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146" y="3064353"/>
            <a:ext cx="2192872" cy="210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C6F48E4-6522-465E-FA86-72A494BB7432}"/>
              </a:ext>
            </a:extLst>
          </p:cNvPr>
          <p:cNvCxnSpPr/>
          <p:nvPr/>
        </p:nvCxnSpPr>
        <p:spPr>
          <a:xfrm>
            <a:off x="2524836" y="4121624"/>
            <a:ext cx="1024338" cy="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CF883F1-7EDF-8342-AF9A-B1E1DB139A38}"/>
              </a:ext>
            </a:extLst>
          </p:cNvPr>
          <p:cNvCxnSpPr/>
          <p:nvPr/>
        </p:nvCxnSpPr>
        <p:spPr>
          <a:xfrm>
            <a:off x="8354704" y="4118427"/>
            <a:ext cx="1024338" cy="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4F59093-B612-1905-0142-AB4E62D64D4E}"/>
              </a:ext>
            </a:extLst>
          </p:cNvPr>
          <p:cNvSpPr txBox="1"/>
          <p:nvPr/>
        </p:nvSpPr>
        <p:spPr>
          <a:xfrm>
            <a:off x="261146" y="5622878"/>
            <a:ext cx="5861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Unique pattern of cardiomegaly            Passed into a network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C40AE4-029E-65A4-3423-42711E9E0D68}"/>
              </a:ext>
            </a:extLst>
          </p:cNvPr>
          <p:cNvSpPr txBox="1"/>
          <p:nvPr/>
        </p:nvSpPr>
        <p:spPr>
          <a:xfrm>
            <a:off x="9485194" y="3889612"/>
            <a:ext cx="28580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Pattern captured in Output </a:t>
            </a:r>
          </a:p>
          <a:p>
            <a:r>
              <a:rPr lang="en-US" dirty="0"/>
              <a:t>Layer. Output layer stored as</a:t>
            </a:r>
          </a:p>
          <a:p>
            <a:r>
              <a:rPr lang="en-US" dirty="0"/>
              <a:t>a model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99E7FE8-99DC-4001-923C-947EB6A8FB86}"/>
              </a:ext>
            </a:extLst>
          </p:cNvPr>
          <p:cNvCxnSpPr>
            <a:cxnSpLocks/>
          </p:cNvCxnSpPr>
          <p:nvPr/>
        </p:nvCxnSpPr>
        <p:spPr>
          <a:xfrm>
            <a:off x="10595211" y="4721203"/>
            <a:ext cx="0" cy="669663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DC2685-E9E2-1B72-62A1-74C3CEB6ED43}"/>
              </a:ext>
            </a:extLst>
          </p:cNvPr>
          <p:cNvSpPr txBox="1"/>
          <p:nvPr/>
        </p:nvSpPr>
        <p:spPr>
          <a:xfrm>
            <a:off x="9379042" y="5507871"/>
            <a:ext cx="2865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 is used for predicting </a:t>
            </a:r>
          </a:p>
          <a:p>
            <a:r>
              <a:rPr lang="en-US" dirty="0"/>
              <a:t>Patterns in new image</a:t>
            </a:r>
          </a:p>
        </p:txBody>
      </p:sp>
    </p:spTree>
    <p:extLst>
      <p:ext uri="{BB962C8B-B14F-4D97-AF65-F5344CB8AC3E}">
        <p14:creationId xmlns:p14="http://schemas.microsoft.com/office/powerpoint/2010/main" val="344791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C56AA-B9D8-2FC0-6EA3-E4057124B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en-US" sz="2000" b="0" i="0" dirty="0">
                <a:solidFill>
                  <a:srgbClr val="191919"/>
                </a:solidFill>
                <a:effectLst/>
                <a:latin typeface="Lucida Sans" panose="020B0602030504020204" pitchFamily="34" charset="77"/>
              </a:rPr>
              <a:t>The dataset consists of 112,120 chest X-ray images, each image with a 1024</a:t>
            </a:r>
            <a:r>
              <a:rPr lang="en-US" sz="2000" b="0" i="0" baseline="30000" dirty="0">
                <a:solidFill>
                  <a:srgbClr val="191919"/>
                </a:solidFill>
                <a:effectLst/>
                <a:latin typeface="Lucida Sans" panose="020B0602030504020204" pitchFamily="34" charset="77"/>
              </a:rPr>
              <a:t>*</a:t>
            </a:r>
            <a:r>
              <a:rPr lang="en-US" sz="2000" b="0" i="0" dirty="0">
                <a:solidFill>
                  <a:srgbClr val="191919"/>
                </a:solidFill>
                <a:effectLst/>
                <a:latin typeface="Lucida Sans" panose="020B0602030504020204" pitchFamily="34" charset="77"/>
              </a:rPr>
              <a:t>1024-pixel resolution. The images are divided into 15 classes (‘No Finding’, ‘Atelectasis’, ‘Cardiomegaly’, ‘Consolidation’, ‘Effusion’; ‘Emphysema’, ‘Edema’, ‘Fibrosis’, ‘Infiltration’, ‘Mass’, ‘Nodule’, ‘Pneumonia’, ‘Pneumothorax’, ‘Pleural Thickening’ and ‘Hernia’)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BF2A3-C959-1924-0306-77F0915C6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Figure 2:">
            <a:extLst>
              <a:ext uri="{FF2B5EF4-FFF2-40B4-BE49-F238E27FC236}">
                <a16:creationId xmlns:a16="http://schemas.microsoft.com/office/drawing/2014/main" id="{CFA567CA-84D4-AE31-8A58-4A43A789C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348" y="2006600"/>
            <a:ext cx="7178040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200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8377427"/>
              </p:ext>
            </p:extLst>
          </p:nvPr>
        </p:nvGraphicFramePr>
        <p:xfrm>
          <a:off x="-3609471" y="27677"/>
          <a:ext cx="19375655" cy="6751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20037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116FC6-8279-4252-88EC-CEBE3F164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407" y="743447"/>
            <a:ext cx="3973385" cy="3692028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b="1" i="0" dirty="0">
                <a:effectLst/>
              </a:rPr>
              <a:t>Image of a patient suffering from cardiomegaly showing intersection of original condition and prediction. The prediction accuracy is &gt;95%</a:t>
            </a:r>
            <a:endParaRPr lang="en-US" sz="3600" dirty="0"/>
          </a:p>
        </p:txBody>
      </p:sp>
      <p:pic>
        <p:nvPicPr>
          <p:cNvPr id="4" name="Picture 2" descr="Figure 5:">
            <a:extLst>
              <a:ext uri="{FF2B5EF4-FFF2-40B4-BE49-F238E27FC236}">
                <a16:creationId xmlns:a16="http://schemas.microsoft.com/office/drawing/2014/main" id="{7E6F6DC7-0FFA-68B3-3DC0-1F5DDC4F84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7" b="1"/>
          <a:stretch/>
        </p:blipFill>
        <p:spPr bwMode="auto">
          <a:xfrm>
            <a:off x="20" y="10"/>
            <a:ext cx="69928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124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90A90-EA14-C3E7-86A5-56FF032D1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Interested in learning and working with above research projects?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281C7-96EF-5A4D-268D-9B0722697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Students interested in working on biomedical imaging projects will receive a $6000/AY &amp; summer stipend. Supported by 2023-2028 NSF SC </a:t>
            </a:r>
            <a:r>
              <a:rPr lang="en-US" dirty="0" err="1"/>
              <a:t>EPSCoR</a:t>
            </a:r>
            <a:r>
              <a:rPr lang="en-US" dirty="0"/>
              <a:t> ADAPT Track 1 Award.</a:t>
            </a:r>
          </a:p>
          <a:p>
            <a:r>
              <a:rPr lang="en-US" dirty="0"/>
              <a:t>The research work can be a part of their thesis or project reports.</a:t>
            </a:r>
          </a:p>
          <a:p>
            <a:r>
              <a:rPr lang="en-US" dirty="0"/>
              <a:t>Opportunities are also available to collaborate on microarray and sequencing projects but without stipend.</a:t>
            </a:r>
          </a:p>
        </p:txBody>
      </p:sp>
    </p:spTree>
    <p:extLst>
      <p:ext uri="{BB962C8B-B14F-4D97-AF65-F5344CB8AC3E}">
        <p14:creationId xmlns:p14="http://schemas.microsoft.com/office/powerpoint/2010/main" val="456696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university of iow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02" y="4597710"/>
            <a:ext cx="1024026" cy="102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indian institute of mathematical scien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511" y="4528458"/>
            <a:ext cx="1039458" cy="104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university of mississipp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86" y="1743041"/>
            <a:ext cx="1478280" cy="102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university of massachusetts low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023" y="1778357"/>
            <a:ext cx="880745" cy="106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86908" y="3721520"/>
            <a:ext cx="2024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Software Development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11826" y="5595933"/>
            <a:ext cx="2729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Sequence Analysis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18601" y="3741720"/>
            <a:ext cx="1644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Sequence Analysis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23433" y="3747550"/>
            <a:ext cx="1542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Network Biology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79237" y="3766204"/>
            <a:ext cx="1644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Sequence Analysis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14916" y="3756998"/>
            <a:ext cx="159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Structural Biology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14916" y="5602479"/>
            <a:ext cx="2560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Network Biology</a:t>
            </a:r>
          </a:p>
        </p:txBody>
      </p:sp>
      <p:pic>
        <p:nvPicPr>
          <p:cNvPr id="1046" name="Picture 22" descr="Image result for chung dar l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169" y="2942080"/>
            <a:ext cx="608709" cy="80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492" y="2942081"/>
            <a:ext cx="785410" cy="785410"/>
          </a:xfrm>
          <a:prstGeom prst="rect">
            <a:avLst/>
          </a:prstGeom>
        </p:spPr>
      </p:pic>
      <p:pic>
        <p:nvPicPr>
          <p:cNvPr id="1058" name="Picture 34" descr="Image result for gs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845" y="1617358"/>
            <a:ext cx="1824461" cy="139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Image result for irene web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907" y="2906660"/>
            <a:ext cx="818947" cy="81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Image result for robert harrison gsu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718" y="2903855"/>
            <a:ext cx="834645" cy="81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Image result for sunway universit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881" y="1318395"/>
            <a:ext cx="1937991" cy="193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Image result for chandrajit lahiri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216" y="2897860"/>
            <a:ext cx="1008399" cy="80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440" y="45595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Acknowledgment's and Collaborators</a:t>
            </a:r>
          </a:p>
        </p:txBody>
      </p:sp>
      <p:pic>
        <p:nvPicPr>
          <p:cNvPr id="1066" name="Picture 42" descr="Image result for university of pittsburgh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688" y="4578328"/>
            <a:ext cx="970546" cy="98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8248654" y="5573600"/>
            <a:ext cx="4877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HPC Resources</a:t>
            </a:r>
          </a:p>
        </p:txBody>
      </p:sp>
    </p:spTree>
    <p:extLst>
      <p:ext uri="{BB962C8B-B14F-4D97-AF65-F5344CB8AC3E}">
        <p14:creationId xmlns:p14="http://schemas.microsoft.com/office/powerpoint/2010/main" val="3838922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Sequence Analysis: 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42185"/>
            <a:ext cx="10515600" cy="4351338"/>
          </a:xfrm>
        </p:spPr>
        <p:txBody>
          <a:bodyPr/>
          <a:lstStyle/>
          <a:p>
            <a:pPr algn="just"/>
            <a:r>
              <a:rPr lang="en-US" dirty="0"/>
              <a:t>Utilizing neural networks (Restricted Boltzmann machine’s) and clustering algorithms to identify certain important, representative HIV-1 PR sequences from a pool of several hundred sequences.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390694"/>
            <a:ext cx="116421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Analysis of drug resistance in HIV protease, </a:t>
            </a:r>
            <a:r>
              <a:rPr lang="en-US" b="1" i="1" dirty="0" err="1"/>
              <a:t>Shrikant</a:t>
            </a:r>
            <a:r>
              <a:rPr lang="en-US" b="1" i="1" dirty="0"/>
              <a:t> </a:t>
            </a:r>
            <a:r>
              <a:rPr lang="en-US" b="1" i="1" dirty="0" err="1"/>
              <a:t>Pawar</a:t>
            </a:r>
            <a:r>
              <a:rPr lang="en-US" dirty="0"/>
              <a:t>, Chris </a:t>
            </a:r>
            <a:r>
              <a:rPr lang="en-US" dirty="0" err="1"/>
              <a:t>Freas</a:t>
            </a:r>
            <a:r>
              <a:rPr lang="en-US" dirty="0"/>
              <a:t>, Robert W. Harrison, and Irene T. Weber, </a:t>
            </a:r>
            <a:r>
              <a:rPr lang="en-US" b="1" i="1" dirty="0"/>
              <a:t>BMC: Bioinformatics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Structural studies of antiviral inhibitor with HIV-1 protease bearing drug resistant substitutions of V32I, I47V and V82I, </a:t>
            </a:r>
            <a:r>
              <a:rPr lang="en-US" b="1" i="1" dirty="0"/>
              <a:t>Shrikant Pawar</a:t>
            </a:r>
            <a:r>
              <a:rPr lang="en-US" i="1" dirty="0"/>
              <a:t>, Yuan-</a:t>
            </a:r>
            <a:r>
              <a:rPr lang="en-US" i="1" dirty="0" err="1"/>
              <a:t>FangWang</a:t>
            </a:r>
            <a:r>
              <a:rPr lang="en-US" i="1" dirty="0"/>
              <a:t>, Andres Wong-Sam, Johnson </a:t>
            </a:r>
            <a:r>
              <a:rPr lang="en-US" i="1" dirty="0" err="1"/>
              <a:t>Agniswamy</a:t>
            </a:r>
            <a:r>
              <a:rPr lang="en-US" i="1" dirty="0"/>
              <a:t>, Arun K. Ghosh, Robert W. Harrison, and Irene T. Weber, </a:t>
            </a:r>
            <a:r>
              <a:rPr lang="en-US" b="1" i="1" dirty="0"/>
              <a:t>Elsevier: Biochemical and Biophysical Research Communications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169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F979D-B3A5-DCF6-A05A-D1849895E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66" y="603249"/>
            <a:ext cx="11477768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Next Generation Sequencing Technology (NGS): Align unknown sample contig sequence with known entire human genome to understand known and unknown genes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283A1-FED4-E2A5-7498-B53540E51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Basic principle of next generation sequencing technologies | Download  Scientific Diagram">
            <a:extLst>
              <a:ext uri="{FF2B5EF4-FFF2-40B4-BE49-F238E27FC236}">
                <a16:creationId xmlns:a16="http://schemas.microsoft.com/office/drawing/2014/main" id="{5050285A-077D-17A2-8D96-21C8D4F85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601" y="2032000"/>
            <a:ext cx="6477000" cy="42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978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36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HIV-1 Protease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https://upload.wikimedia.org/wikipedia/en/thumb/9/9a/HIV_protease_1KJF.png/250px-HIV_protease_1KJ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1903095"/>
            <a:ext cx="238125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upload.wikimedia.org/wikipedia/en/thumb/1/1d/HIV_protease_1EBY.png/250px-HIV_protease_1EB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732" y="3738562"/>
            <a:ext cx="238125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91369" y="2181275"/>
            <a:ext cx="280115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Hydrolyze peptide bonds </a:t>
            </a:r>
          </a:p>
          <a:p>
            <a:r>
              <a:rPr lang="en-US" dirty="0"/>
              <a:t>on the Gag-Pol polyproteins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11732" y="2181274"/>
            <a:ext cx="244938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Mature, fully functional </a:t>
            </a:r>
          </a:p>
          <a:p>
            <a:r>
              <a:rPr lang="en-US" dirty="0"/>
              <a:t>proteins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45600" y="2188310"/>
            <a:ext cx="22860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Infectious viral </a:t>
            </a:r>
          </a:p>
          <a:p>
            <a:r>
              <a:rPr lang="en-US" dirty="0"/>
              <a:t>particle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922905" y="2489200"/>
            <a:ext cx="4481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192520" y="2489200"/>
            <a:ext cx="2957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8968105" y="2550160"/>
            <a:ext cx="2673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933065" y="2489200"/>
            <a:ext cx="836295" cy="1676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Plus 17"/>
          <p:cNvSpPr/>
          <p:nvPr/>
        </p:nvSpPr>
        <p:spPr>
          <a:xfrm>
            <a:off x="5857958" y="4146945"/>
            <a:ext cx="564984" cy="568960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9229736" y="4033303"/>
            <a:ext cx="228600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Competitive inhibition of PR prevents</a:t>
            </a:r>
          </a:p>
          <a:p>
            <a:r>
              <a:rPr lang="en-US" dirty="0"/>
              <a:t>virus maturation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8952241" y="4395153"/>
            <a:ext cx="2673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495040" y="5132221"/>
            <a:ext cx="22860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Protease inhibitor: DRV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6128" y="3626167"/>
            <a:ext cx="22860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HIV-1 Protease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2689" y="3610781"/>
            <a:ext cx="3056869" cy="1299356"/>
          </a:xfrm>
          <a:prstGeom prst="rect">
            <a:avLst/>
          </a:prstGeom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9229736" y="5594225"/>
            <a:ext cx="22860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No infectious viral particle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0363233" y="4958142"/>
            <a:ext cx="0" cy="5459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375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63" y="1456955"/>
            <a:ext cx="5629714" cy="36685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97176" y="5609830"/>
            <a:ext cx="8754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1270">
                  <a:noFill/>
                </a:ln>
                <a:solidFill>
                  <a:srgbClr val="FF0000"/>
                </a:solidFill>
                <a:latin typeface="Arial"/>
              </a:rPr>
              <a:t>Major</a:t>
            </a:r>
            <a:r>
              <a:rPr lang="en-US" dirty="0">
                <a:ln w="1270">
                  <a:noFill/>
                </a:ln>
                <a:solidFill>
                  <a:srgbClr val="FF0000"/>
                </a:solidFill>
                <a:latin typeface="Arial"/>
              </a:rPr>
              <a:t> </a:t>
            </a:r>
            <a:r>
              <a:rPr lang="en-US" dirty="0">
                <a:latin typeface="Arial"/>
              </a:rPr>
              <a:t>and </a:t>
            </a:r>
            <a:r>
              <a:rPr lang="en-US" b="1" dirty="0">
                <a:ln w="1270">
                  <a:noFill/>
                </a:ln>
                <a:solidFill>
                  <a:srgbClr val="1A02FE"/>
                </a:solidFill>
                <a:latin typeface="Arial"/>
              </a:rPr>
              <a:t>minor</a:t>
            </a:r>
            <a:r>
              <a:rPr lang="en-US" dirty="0">
                <a:ln w="1270">
                  <a:noFill/>
                </a:ln>
                <a:solidFill>
                  <a:srgbClr val="1A02FE"/>
                </a:solidFill>
                <a:latin typeface="Arial"/>
              </a:rPr>
              <a:t> </a:t>
            </a:r>
            <a:r>
              <a:rPr lang="en-US" dirty="0">
                <a:latin typeface="Arial"/>
              </a:rPr>
              <a:t>mutations </a:t>
            </a:r>
          </a:p>
          <a:p>
            <a:pPr algn="ctr"/>
            <a:r>
              <a:rPr lang="en-US" dirty="0">
                <a:latin typeface="Arial"/>
              </a:rPr>
              <a:t>associated with resistance to all clinical protease inhibitors</a:t>
            </a: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27515328-F794-8140-BBD0-DA45B2CB0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87" y="6519792"/>
            <a:ext cx="5572664" cy="307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2" tIns="45696" rIns="91392" bIns="45696">
            <a:spAutoFit/>
          </a:bodyPr>
          <a:lstStyle/>
          <a:p>
            <a:pPr eaLnBrk="1" hangingPunct="1"/>
            <a:r>
              <a:rPr lang="fr-CH" alt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Adapted</a:t>
            </a:r>
            <a:r>
              <a:rPr lang="fr-CH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alt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CH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Weber, </a:t>
            </a:r>
            <a:r>
              <a:rPr lang="fr-CH" alt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Kneller</a:t>
            </a:r>
            <a:r>
              <a:rPr lang="fr-CH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, Wong-Sam. Future Med </a:t>
            </a:r>
            <a:r>
              <a:rPr lang="fr-CH" alt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Chem</a:t>
            </a:r>
            <a:r>
              <a:rPr lang="fr-CH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2015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257939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Arial" charset="0"/>
                <a:ea typeface="Arial" charset="0"/>
                <a:cs typeface="Arial" charset="0"/>
              </a:rPr>
              <a:t>Drug resistance is a severe problem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715875" y="925004"/>
            <a:ext cx="87602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2D7B0AF2-90ED-1943-B28A-F0F1D9F254E4}"/>
              </a:ext>
            </a:extLst>
          </p:cNvPr>
          <p:cNvSpPr/>
          <p:nvPr/>
        </p:nvSpPr>
        <p:spPr>
          <a:xfrm>
            <a:off x="8826027" y="5210956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~100,000 sequences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38A46F-41AF-A04B-8DDA-D6CC6A985FB3}"/>
              </a:ext>
            </a:extLst>
          </p:cNvPr>
          <p:cNvSpPr/>
          <p:nvPr/>
        </p:nvSpPr>
        <p:spPr>
          <a:xfrm>
            <a:off x="9304885" y="1725781"/>
            <a:ext cx="1018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Patient 1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8F6745-E470-2C4B-84AB-09F813FCDE7C}"/>
              </a:ext>
            </a:extLst>
          </p:cNvPr>
          <p:cNvSpPr/>
          <p:nvPr/>
        </p:nvSpPr>
        <p:spPr>
          <a:xfrm>
            <a:off x="9304886" y="2112072"/>
            <a:ext cx="1018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Patient 2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96D0F7-A7F9-9740-A280-2530ACA88020}"/>
              </a:ext>
            </a:extLst>
          </p:cNvPr>
          <p:cNvSpPr/>
          <p:nvPr/>
        </p:nvSpPr>
        <p:spPr>
          <a:xfrm>
            <a:off x="9319588" y="2503991"/>
            <a:ext cx="1018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Patient 3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C8F30A-2B82-294D-868B-B764E265C717}"/>
              </a:ext>
            </a:extLst>
          </p:cNvPr>
          <p:cNvSpPr/>
          <p:nvPr/>
        </p:nvSpPr>
        <p:spPr>
          <a:xfrm>
            <a:off x="9311933" y="2897114"/>
            <a:ext cx="1018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Patient 4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B845D4-5077-CE4D-8CAC-ED234027B508}"/>
              </a:ext>
            </a:extLst>
          </p:cNvPr>
          <p:cNvSpPr/>
          <p:nvPr/>
        </p:nvSpPr>
        <p:spPr>
          <a:xfrm>
            <a:off x="9319588" y="3309213"/>
            <a:ext cx="1018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Patient 5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F60743-CF19-7A4C-8F24-734F938B2A64}"/>
              </a:ext>
            </a:extLst>
          </p:cNvPr>
          <p:cNvSpPr/>
          <p:nvPr/>
        </p:nvSpPr>
        <p:spPr>
          <a:xfrm>
            <a:off x="9304884" y="3747259"/>
            <a:ext cx="1018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Patient 6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947138-D9F0-A141-9D14-A8C53FDDFB88}"/>
              </a:ext>
            </a:extLst>
          </p:cNvPr>
          <p:cNvSpPr/>
          <p:nvPr/>
        </p:nvSpPr>
        <p:spPr>
          <a:xfrm>
            <a:off x="9319588" y="4120943"/>
            <a:ext cx="1018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Patient 7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3A275C-41C9-454E-A0CB-8C71F5007233}"/>
              </a:ext>
            </a:extLst>
          </p:cNvPr>
          <p:cNvSpPr/>
          <p:nvPr/>
        </p:nvSpPr>
        <p:spPr>
          <a:xfrm>
            <a:off x="9317183" y="4748007"/>
            <a:ext cx="1023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Patient n</a:t>
            </a:r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7D789C0-07DD-7E47-8C49-405F3267B18D}"/>
              </a:ext>
            </a:extLst>
          </p:cNvPr>
          <p:cNvCxnSpPr/>
          <p:nvPr/>
        </p:nvCxnSpPr>
        <p:spPr>
          <a:xfrm>
            <a:off x="6497052" y="3291212"/>
            <a:ext cx="138603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A98BB0D1-B0F6-5F41-A6E3-06936FD2C8A1}"/>
              </a:ext>
            </a:extLst>
          </p:cNvPr>
          <p:cNvSpPr/>
          <p:nvPr/>
        </p:nvSpPr>
        <p:spPr>
          <a:xfrm>
            <a:off x="5508859" y="3071222"/>
            <a:ext cx="6096000" cy="1692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500" i="1" dirty="0">
                <a:latin typeface="Calibri" panose="020F0502020204030204" pitchFamily="34" charset="0"/>
              </a:rPr>
              <a:t>PQVTLWQRPI VTIKIGGQLK EALLDTGAD</a:t>
            </a:r>
            <a:r>
              <a:rPr lang="en-US" sz="500" i="1" dirty="0">
                <a:solidFill>
                  <a:srgbClr val="FF0000"/>
                </a:solidFill>
                <a:latin typeface="Calibri" panose="020F0502020204030204" pitchFamily="34" charset="0"/>
              </a:rPr>
              <a:t>N</a:t>
            </a:r>
            <a:r>
              <a:rPr lang="en-US" sz="500" i="1" dirty="0">
                <a:solidFill>
                  <a:prstClr val="black"/>
                </a:solidFill>
                <a:latin typeface="Calibri" panose="020F0502020204030204" pitchFamily="34" charset="0"/>
              </a:rPr>
              <a:t> TVLEEMSLPG KWKPKMIGGI GGFIKVRQYD QVSIEICGH</a:t>
            </a:r>
            <a:r>
              <a:rPr lang="en-US" sz="500" i="1" dirty="0">
                <a:solidFill>
                  <a:srgbClr val="FF0000"/>
                </a:solidFill>
                <a:latin typeface="Calibri" panose="020F0502020204030204" pitchFamily="34" charset="0"/>
              </a:rPr>
              <a:t>I </a:t>
            </a:r>
            <a:r>
              <a:rPr lang="en-US" sz="500" i="1" dirty="0">
                <a:solidFill>
                  <a:prstClr val="black"/>
                </a:solidFill>
                <a:latin typeface="Calibri" panose="020F0502020204030204" pitchFamily="34" charset="0"/>
              </a:rPr>
              <a:t>AIGTVLIGPT PVNIIGRNLL TQLGCTLNF</a:t>
            </a:r>
          </a:p>
        </p:txBody>
      </p:sp>
    </p:spTree>
    <p:extLst>
      <p:ext uri="{BB962C8B-B14F-4D97-AF65-F5344CB8AC3E}">
        <p14:creationId xmlns:p14="http://schemas.microsoft.com/office/powerpoint/2010/main" val="548505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910906" y="6410960"/>
            <a:ext cx="11423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n w="12700">
                  <a:solidFill>
                    <a:schemeClr val="tx1"/>
                  </a:solidFill>
                </a:ln>
              </a:rPr>
              <a:t>Can machine learning help in selecting few drug resistant PR sequences for structure guided drug design?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9" y="140786"/>
            <a:ext cx="11458171" cy="14117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" y="2775539"/>
            <a:ext cx="5788660" cy="13156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115617" y="1914500"/>
            <a:ext cx="2196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n w="12700">
                  <a:solidFill>
                    <a:schemeClr val="tx1"/>
                  </a:solidFill>
                </a:ln>
              </a:rPr>
              <a:t>Genotype Data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53297" y="1899780"/>
            <a:ext cx="2196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n w="12700">
                  <a:solidFill>
                    <a:schemeClr val="tx1"/>
                  </a:solidFill>
                </a:ln>
              </a:rPr>
              <a:t>Phenotype Data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88310" y="2251592"/>
            <a:ext cx="0" cy="43076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931910" y="3500494"/>
            <a:ext cx="0" cy="73622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988310" y="4151512"/>
            <a:ext cx="0" cy="43076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8931910" y="2310645"/>
            <a:ext cx="0" cy="43076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115617" y="2854163"/>
            <a:ext cx="2196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n w="12700">
                  <a:solidFill>
                    <a:schemeClr val="tx1"/>
                  </a:solidFill>
                </a:ln>
              </a:rPr>
              <a:t>Next-generation deep sequencing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224563" y="4536280"/>
            <a:ext cx="2196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n w="12700">
                  <a:solidFill>
                    <a:schemeClr val="tx1"/>
                  </a:solidFill>
                </a:ln>
              </a:rPr>
              <a:t>Resistance Fold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87120" y="5383132"/>
            <a:ext cx="12466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Seq ID	FPV	IDV	NFV	SQV	~100,000 sequences can be classified as resistant or non-resistant</a:t>
            </a:r>
          </a:p>
          <a:p>
            <a:r>
              <a:rPr lang="en" dirty="0">
                <a:latin typeface="Calibri" panose="020F0502020204030204" pitchFamily="34" charset="0"/>
              </a:rPr>
              <a:t>12861       0.4	0.5	7.1	0.5	</a:t>
            </a:r>
          </a:p>
          <a:p>
            <a:r>
              <a:rPr lang="en-US" sz="1600" i="1" dirty="0">
                <a:latin typeface="Calibri" panose="020F0502020204030204" pitchFamily="34" charset="0"/>
              </a:rPr>
              <a:t>PQVTLWQRPI VTIKIGGQLK EALLDTGAD</a:t>
            </a:r>
            <a:r>
              <a:rPr lang="en-US" sz="1600" i="1" dirty="0">
                <a:solidFill>
                  <a:srgbClr val="FF0000"/>
                </a:solidFill>
                <a:latin typeface="Calibri" panose="020F0502020204030204" pitchFamily="34" charset="0"/>
              </a:rPr>
              <a:t>N</a:t>
            </a:r>
            <a:r>
              <a:rPr lang="en-US" sz="1600" i="1" dirty="0">
                <a:solidFill>
                  <a:prstClr val="black"/>
                </a:solidFill>
                <a:latin typeface="Calibri" panose="020F0502020204030204" pitchFamily="34" charset="0"/>
              </a:rPr>
              <a:t> TVLEEMSLPG KWKPKMIGGI GGFIKVRQYD QVSIEICGH</a:t>
            </a:r>
            <a:r>
              <a:rPr lang="en-US" sz="1600" i="1" dirty="0">
                <a:solidFill>
                  <a:srgbClr val="FF0000"/>
                </a:solidFill>
                <a:latin typeface="Calibri" panose="020F0502020204030204" pitchFamily="34" charset="0"/>
              </a:rPr>
              <a:t>I </a:t>
            </a:r>
            <a:r>
              <a:rPr lang="en-US" sz="1600" i="1" dirty="0">
                <a:solidFill>
                  <a:prstClr val="black"/>
                </a:solidFill>
                <a:latin typeface="Calibri" panose="020F0502020204030204" pitchFamily="34" charset="0"/>
              </a:rPr>
              <a:t>AIGTVLIGPT PVNIIGRNLL TQLGCTLNF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23137" y="4223608"/>
            <a:ext cx="3537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n w="12700">
                  <a:solidFill>
                    <a:schemeClr val="tx1"/>
                  </a:solidFill>
                </a:ln>
              </a:rPr>
              <a:t>Overall 5000 isolates for PI, NRTI</a:t>
            </a:r>
          </a:p>
        </p:txBody>
      </p:sp>
      <p:sp>
        <p:nvSpPr>
          <p:cNvPr id="33" name="Right Brace 32"/>
          <p:cNvSpPr/>
          <p:nvPr/>
        </p:nvSpPr>
        <p:spPr>
          <a:xfrm rot="5400000">
            <a:off x="5746206" y="2104676"/>
            <a:ext cx="384768" cy="5986640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3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8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560" y="-38228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Analysis Pipeline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52853129"/>
              </p:ext>
            </p:extLst>
          </p:nvPr>
        </p:nvGraphicFramePr>
        <p:xfrm>
          <a:off x="210820" y="-665404"/>
          <a:ext cx="11770360" cy="6837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90" y="4104564"/>
            <a:ext cx="11637343" cy="2194636"/>
          </a:xfrm>
          <a:prstGeom prst="rect">
            <a:avLst/>
          </a:prstGeom>
        </p:spPr>
      </p:pic>
      <p:sp>
        <p:nvSpPr>
          <p:cNvPr id="5" name="Left Brace 4">
            <a:extLst>
              <a:ext uri="{FF2B5EF4-FFF2-40B4-BE49-F238E27FC236}">
                <a16:creationId xmlns:a16="http://schemas.microsoft.com/office/drawing/2014/main" id="{242F5B30-B586-0241-935A-152C40962FA1}"/>
              </a:ext>
            </a:extLst>
          </p:cNvPr>
          <p:cNvSpPr/>
          <p:nvPr/>
        </p:nvSpPr>
        <p:spPr>
          <a:xfrm rot="5400000">
            <a:off x="3826593" y="-1732504"/>
            <a:ext cx="322068" cy="6116133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156D36C7-BD63-6243-9A0B-ED7B9F1141AB}"/>
              </a:ext>
            </a:extLst>
          </p:cNvPr>
          <p:cNvSpPr/>
          <p:nvPr/>
        </p:nvSpPr>
        <p:spPr>
          <a:xfrm rot="5400000">
            <a:off x="9989074" y="121870"/>
            <a:ext cx="322068" cy="2407384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782957-9068-BF4D-A8DB-CA475CA70877}"/>
              </a:ext>
            </a:extLst>
          </p:cNvPr>
          <p:cNvSpPr txBox="1"/>
          <p:nvPr/>
        </p:nvSpPr>
        <p:spPr>
          <a:xfrm>
            <a:off x="3522847" y="750771"/>
            <a:ext cx="7220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Encoding						             Selection</a:t>
            </a:r>
          </a:p>
        </p:txBody>
      </p:sp>
    </p:spTree>
    <p:extLst>
      <p:ext uri="{BB962C8B-B14F-4D97-AF65-F5344CB8AC3E}">
        <p14:creationId xmlns:p14="http://schemas.microsoft.com/office/powerpoint/2010/main" val="2884242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19" y="1552862"/>
            <a:ext cx="6333534" cy="31982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769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Representative plot with separation of sequences for inhibitor FPV with Support Vector Machine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43898" y="4635286"/>
            <a:ext cx="3057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 and Y axis are weight vectors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17049" y="1886740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Resistant Sequences</a:t>
            </a:r>
          </a:p>
          <a:p>
            <a:r>
              <a:rPr lang="en-US" sz="900" dirty="0">
                <a:solidFill>
                  <a:srgbClr val="00B050"/>
                </a:solidFill>
              </a:rPr>
              <a:t>Non-Resistant Sequences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4BEAF1-5DB6-1148-9A7D-99CFFD40A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40767"/>
            <a:ext cx="10937240" cy="5032375"/>
          </a:xfrm>
        </p:spPr>
        <p:txBody>
          <a:bodyPr>
            <a:normAutofit/>
          </a:bodyPr>
          <a:lstStyle/>
          <a:p>
            <a:pPr algn="just"/>
            <a:r>
              <a:rPr lang="en-US" sz="1600" dirty="0"/>
              <a:t>Three, five- and ten-fold accuracies for SVM and RF ranged from 0.95-0.99. RBM also selected sequences in range 0.91-0.97.</a:t>
            </a:r>
          </a:p>
          <a:p>
            <a:pPr algn="just"/>
            <a:r>
              <a:rPr lang="en-US" sz="1600" dirty="0"/>
              <a:t> These accuracies are better than </a:t>
            </a:r>
            <a:r>
              <a:rPr lang="en-US" sz="1600" i="1" dirty="0"/>
              <a:t>Yu. Et. al. 2014 </a:t>
            </a:r>
            <a:r>
              <a:rPr lang="en-US" sz="1600" dirty="0"/>
              <a:t>where she got SVM accuracies ranging from 0.93-0.96.</a:t>
            </a:r>
          </a:p>
          <a:p>
            <a:pPr algn="just"/>
            <a:r>
              <a:rPr lang="en-US" sz="1600" dirty="0"/>
              <a:t>These accuracies are comparable with </a:t>
            </a:r>
            <a:r>
              <a:rPr lang="en-US" sz="1600" i="1" dirty="0"/>
              <a:t>Shen. Et. al. 2016 </a:t>
            </a:r>
            <a:r>
              <a:rPr lang="en-US" sz="1600" dirty="0"/>
              <a:t>where he got RF accuracies ranging from 0.98-0.99.</a:t>
            </a:r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75119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45511</TotalTime>
  <Words>1275</Words>
  <Application>Microsoft Macintosh PowerPoint</Application>
  <PresentationFormat>Widescreen</PresentationFormat>
  <Paragraphs>145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GillSansRegular</vt:lpstr>
      <vt:lpstr>Lucida Sans</vt:lpstr>
      <vt:lpstr>Times New Roman</vt:lpstr>
      <vt:lpstr>Office Theme</vt:lpstr>
      <vt:lpstr>Machine learning techniques for analyzing and interpreting genomics and proteomics data </vt:lpstr>
      <vt:lpstr>PowerPoint Presentation</vt:lpstr>
      <vt:lpstr>Sequence Analysis: NGS</vt:lpstr>
      <vt:lpstr>Next Generation Sequencing Technology (NGS): Align unknown sample contig sequence with known entire human genome to understand known and unknown genes</vt:lpstr>
      <vt:lpstr>HIV-1 Protease Action</vt:lpstr>
      <vt:lpstr>PowerPoint Presentation</vt:lpstr>
      <vt:lpstr>PowerPoint Presentation</vt:lpstr>
      <vt:lpstr>Analysis Pipeline</vt:lpstr>
      <vt:lpstr>Representative plot with separation of sequences for inhibitor FPV with Support Vector Machine</vt:lpstr>
      <vt:lpstr>PowerPoint Presentation</vt:lpstr>
      <vt:lpstr>From a pool of 100,000 only 2-35 sequences were selected common through all the 3 approaches </vt:lpstr>
      <vt:lpstr>Sequence Analysis: Microarray</vt:lpstr>
      <vt:lpstr>Microarray technology</vt:lpstr>
      <vt:lpstr>Centrosome amplification in ovarian cancer and high KIFC1 expression in ovarian cancer and normal tissue.</vt:lpstr>
      <vt:lpstr>Increased KIFC1 expression is associated with poorer overall survival in age-specific ovarian cancer patients and pathways associated with first degree neighbors of KIFC1 protein </vt:lpstr>
      <vt:lpstr>Computer Vision in Biomedical Imaging</vt:lpstr>
      <vt:lpstr>Bounding boxes for disease localization</vt:lpstr>
      <vt:lpstr>Neural Network architecture</vt:lpstr>
      <vt:lpstr>The dataset consists of 112,120 chest X-ray images, each image with a 1024*1024-pixel resolution. The images are divided into 15 classes (‘No Finding’, ‘Atelectasis’, ‘Cardiomegaly’, ‘Consolidation’, ‘Effusion’; ‘Emphysema’, ‘Edema’, ‘Fibrosis’, ‘Infiltration’, ‘Mass’, ‘Nodule’, ‘Pneumonia’, ‘Pneumothorax’, ‘Pleural Thickening’ and ‘Hernia’)</vt:lpstr>
      <vt:lpstr>Image of a patient suffering from cardiomegaly showing intersection of original condition and prediction. The prediction accuracy is &gt;95%</vt:lpstr>
      <vt:lpstr>Interested in learning and working with above research projects?</vt:lpstr>
      <vt:lpstr>Acknowledgment's and Collaborators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application of bioinformatics tools and techniques for studying drug resistance in HIV-1 protease and Staphylococcus aureus</dc:title>
  <dc:creator>Microsoft Office User</dc:creator>
  <cp:lastModifiedBy>Shrikant Pawar</cp:lastModifiedBy>
  <cp:revision>594</cp:revision>
  <dcterms:created xsi:type="dcterms:W3CDTF">2017-02-21T20:08:39Z</dcterms:created>
  <dcterms:modified xsi:type="dcterms:W3CDTF">2023-10-18T15:59:01Z</dcterms:modified>
</cp:coreProperties>
</file>