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8"/>
  </p:notesMasterIdLst>
  <p:handoutMasterIdLst>
    <p:handoutMasterId r:id="rId19"/>
  </p:handoutMasterIdLst>
  <p:sldIdLst>
    <p:sldId id="275" r:id="rId2"/>
    <p:sldId id="257" r:id="rId3"/>
    <p:sldId id="258" r:id="rId4"/>
    <p:sldId id="259" r:id="rId5"/>
    <p:sldId id="260" r:id="rId6"/>
    <p:sldId id="265" r:id="rId7"/>
    <p:sldId id="266" r:id="rId8"/>
    <p:sldId id="261" r:id="rId9"/>
    <p:sldId id="262" r:id="rId10"/>
    <p:sldId id="263" r:id="rId11"/>
    <p:sldId id="264" r:id="rId12"/>
    <p:sldId id="272" r:id="rId13"/>
    <p:sldId id="276" r:id="rId14"/>
    <p:sldId id="277" r:id="rId15"/>
    <p:sldId id="270" r:id="rId16"/>
    <p:sldId id="271" r:id="rId1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Kaliambou" initials="" lastIdx="5" clrIdx="0"/>
  <p:cmAuthor id="1" name="Sybil Alexandrov" initials="" lastIdx="4" clrIdx="1"/>
  <p:cmAuthor id="2" name="" initials="" lastIdx="4" clrIdx="2"/>
  <p:cmAuthor id="3" name="Julia Titus" initials="" lastIdx="2" clrIdx="3"/>
  <p:cmAuthor id="4" name="Angela Lee-Smith" initials="" lastIdx="3" clrIdx="4"/>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1" d="100"/>
          <a:sy n="71" d="100"/>
        </p:scale>
        <p:origin x="-120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1-14T03:59:58.302" idx="5">
    <p:pos x="6000" y="0"/>
    <p:text>(I am afraid I deleted Sybil's comment...)
I would go for the language rather than the Department</p:text>
  </p:cm>
  <p:cm authorId="1" dt="2016-11-14T03:59:58.302" idx="4">
    <p:pos x="6000" y="100"/>
    <p:text>I agree.</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6-11-13T09:03:29.837" idx="3">
    <p:pos x="6000" y="0"/>
    <p:text>Again, if  possible, leave bullet points to one-three words, unless it is a quote.
-Sybil Alexandrov</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6-11-13T18:58:05.122" idx="1">
    <p:pos x="6000" y="0"/>
    <p:text>I'm going to state my personal preference.
Unless it is a quote, it is best to limit bullet points to one-three words so the audience will focus on the key point and listen to the speaker.
-Sybil Alexandrov</p:text>
  </p:cm>
  <p:cm authorId="3" dt="2016-11-13T18:58:05.122" idx="1">
    <p:pos x="6000" y="100"/>
    <p:text>We can cut this slide if necessary. In any case, I will shorted the text as you suggested.</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6-11-14T04:20:18.009" idx="2">
    <p:pos x="6000" y="0"/>
    <p:text>Julia:  do these quotes represent a range of languages?  Did you find any pattern among the languages?
-Sybil Alexandrov</p:text>
  </p:cm>
  <p:cm authorId="0" dt="2016-11-13T18:25:51.885" idx="2">
    <p:pos x="6000" y="100"/>
    <p:text>The last quote here: I am afraid I have it (or a similar) too...</p:text>
  </p:cm>
  <p:cm authorId="3" dt="2016-11-13T18:47:44.238" idx="2">
    <p:pos x="6000" y="200"/>
    <p:text>Sybil, yes, I tried to include comments that were shared by many different speakers across languages. On this slide we see Mexican, Russian and Greek.</p:text>
  </p:cm>
  <p:cm authorId="1" dt="2016-11-14T03:58:23.343" idx="2">
    <p:pos x="6000" y="300"/>
    <p:text>So should I cut the last quote here or leave it?</p:text>
  </p:cm>
  <p:cm authorId="0" dt="2016-11-14T04:19:18.886" idx="3">
    <p:pos x="6000" y="400"/>
    <p:text>Leave it. If the time is not enough, I will only mention it in my part and not expand.</p:text>
  </p:cm>
  <p:cm authorId="0" dt="2016-11-14T04:20:18.009" idx="4">
    <p:pos x="6000" y="500"/>
    <p:text>I wrote on the pptx: just leave it. If the time is short, I will only
mention it and refer to it.
Maria
*Maria Kaliambou*
Senior Lector in Modern Greek
Hellenic Studies Program, Yale University
34 Hillhouse Ave, Rm. 244
New Haven CT 06511
T 203-436-4194
http://www.routledge.com/books/details/9781138809628/</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16-11-14T03:57:37.013" idx="4">
    <p:pos x="6000" y="0"/>
    <p:text>Do we want all the videos at the end?
Regardless of where we place them, they need to be representative of a specific point we want to make.
-Sybil Alexandrov</p:text>
  </p:cm>
  <p:cm authorId="4" dt="2016-11-13T12:43:40.431" idx="1">
    <p:pos x="6000" y="100"/>
    <p:text>strategically, I think it is better to show 'one' in identity part, and 'one' in motivation part. and save two as reservoir at the end.</p:text>
  </p:cm>
  <p:cm authorId="4" dt="2016-11-13T12:44:22.521" idx="2">
    <p:pos x="6000" y="200"/>
    <p:text>again, each section should be presented in time!</p:text>
  </p:cm>
  <p:cm authorId="4" dt="2016-11-13T12:48:31.503" idx="3">
    <p:pos x="6000" y="300"/>
    <p:text>should we include one picture of heritage language table? as a showcase of "heritage students community support"</p:text>
  </p:cm>
  <p:cm authorId="1" dt="2016-11-14T03:57:37.013" idx="3">
    <p:pos x="6000" y="400"/>
    <p:text>Yes! photo of table please!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8A2634-EA3C-0943-B23F-9DF846F5CA3D}" type="datetimeFigureOut">
              <a:rPr lang="en-US" smtClean="0"/>
              <a:t>2/21/17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BA6F5D-E2D1-6B43-8949-2D8FB21D544C}" type="slidenum">
              <a:rPr lang="en-US" smtClean="0"/>
              <a:t>‹#›</a:t>
            </a:fld>
            <a:endParaRPr lang="en-US"/>
          </a:p>
        </p:txBody>
      </p:sp>
    </p:spTree>
    <p:extLst>
      <p:ext uri="{BB962C8B-B14F-4D97-AF65-F5344CB8AC3E}">
        <p14:creationId xmlns:p14="http://schemas.microsoft.com/office/powerpoint/2010/main" val="1707253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099641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095023" y="817581"/>
            <a:ext cx="6965244" cy="120248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5" name="Shape 25"/>
          <p:cNvSpPr txBox="1">
            <a:spLocks noGrp="1"/>
          </p:cNvSpPr>
          <p:nvPr>
            <p:ph type="body" idx="1"/>
          </p:nvPr>
        </p:nvSpPr>
        <p:spPr>
          <a:xfrm>
            <a:off x="1463040" y="2119257"/>
            <a:ext cx="6196404" cy="3603812"/>
          </a:xfrm>
          <a:prstGeom prst="rect">
            <a:avLst/>
          </a:prstGeom>
          <a:noFill/>
          <a:ln>
            <a:noFill/>
          </a:ln>
        </p:spPr>
        <p:txBody>
          <a:bodyPr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26" name="Shape 26"/>
          <p:cNvSpPr txBox="1">
            <a:spLocks noGrp="1"/>
          </p:cNvSpPr>
          <p:nvPr>
            <p:ph type="dt" idx="10"/>
          </p:nvPr>
        </p:nvSpPr>
        <p:spPr>
          <a:xfrm>
            <a:off x="6454587" y="5809151"/>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7" name="Shape 27"/>
          <p:cNvSpPr txBox="1">
            <a:spLocks noGrp="1"/>
          </p:cNvSpPr>
          <p:nvPr>
            <p:ph type="ftr" idx="11"/>
          </p:nvPr>
        </p:nvSpPr>
        <p:spPr>
          <a:xfrm>
            <a:off x="914400" y="5809151"/>
            <a:ext cx="5540187"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8" name="Shape 28"/>
          <p:cNvSpPr txBox="1">
            <a:spLocks noGrp="1"/>
          </p:cNvSpPr>
          <p:nvPr>
            <p:ph type="sldNum" idx="12"/>
          </p:nvPr>
        </p:nvSpPr>
        <p:spPr>
          <a:xfrm>
            <a:off x="7670202" y="5809151"/>
            <a:ext cx="55402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5"/>
        <p:cNvGrpSpPr/>
        <p:nvPr/>
      </p:nvGrpSpPr>
      <p:grpSpPr>
        <a:xfrm>
          <a:off x="0" y="0"/>
          <a:ext cx="0" cy="0"/>
          <a:chOff x="0" y="0"/>
          <a:chExt cx="0" cy="0"/>
        </a:xfrm>
      </p:grpSpPr>
      <p:grpSp>
        <p:nvGrpSpPr>
          <p:cNvPr id="96" name="Shape 96"/>
          <p:cNvGrpSpPr/>
          <p:nvPr/>
        </p:nvGrpSpPr>
        <p:grpSpPr>
          <a:xfrm>
            <a:off x="0" y="0"/>
            <a:ext cx="9144000" cy="6858000"/>
            <a:chOff x="0" y="0"/>
            <a:chExt cx="9144000" cy="6858000"/>
          </a:xfrm>
        </p:grpSpPr>
        <p:sp>
          <p:nvSpPr>
            <p:cNvPr id="97" name="Shape 97"/>
            <p:cNvSpPr/>
            <p:nvPr/>
          </p:nvSpPr>
          <p:spPr>
            <a:xfrm>
              <a:off x="0" y="0"/>
              <a:ext cx="7162799" cy="6858000"/>
            </a:xfrm>
            <a:prstGeom prst="rect">
              <a:avLst/>
            </a:prstGeom>
            <a:gradFill>
              <a:gsLst>
                <a:gs pos="0">
                  <a:srgbClr val="010101">
                    <a:alpha val="51764"/>
                  </a:srgbClr>
                </a:gs>
                <a:gs pos="60000">
                  <a:srgbClr val="FEFEFE">
                    <a:alpha val="0"/>
                  </a:srgbClr>
                </a:gs>
                <a:gs pos="100000">
                  <a:srgbClr val="FEFEFE">
                    <a:alpha val="0"/>
                  </a:srgbClr>
                </a:gs>
              </a:gsLst>
              <a:path path="circle">
                <a:fillToRect t="100000" r="100000"/>
              </a:path>
              <a:tileRect l="-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98" name="Shape 98"/>
            <p:cNvSpPr/>
            <p:nvPr/>
          </p:nvSpPr>
          <p:spPr>
            <a:xfrm>
              <a:off x="1143000" y="0"/>
              <a:ext cx="8001000" cy="6858000"/>
            </a:xfrm>
            <a:prstGeom prst="rect">
              <a:avLst/>
            </a:prstGeom>
            <a:gradFill>
              <a:gsLst>
                <a:gs pos="0">
                  <a:srgbClr val="010101">
                    <a:alpha val="55686"/>
                  </a:srgbClr>
                </a:gs>
                <a:gs pos="61000">
                  <a:srgbClr val="FEFEFE">
                    <a:alpha val="0"/>
                  </a:srgbClr>
                </a:gs>
                <a:gs pos="100000">
                  <a:srgbClr val="FEFEFE">
                    <a:alpha val="0"/>
                  </a:srgbClr>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grpSp>
      <p:sp>
        <p:nvSpPr>
          <p:cNvPr id="99" name="Shape 99"/>
          <p:cNvSpPr/>
          <p:nvPr/>
        </p:nvSpPr>
        <p:spPr>
          <a:xfrm rot="10800000">
            <a:off x="632176" y="6058037"/>
            <a:ext cx="7721601" cy="537209"/>
          </a:xfrm>
          <a:custGeom>
            <a:avLst/>
            <a:gdLst/>
            <a:ahLst/>
            <a:cxnLst/>
            <a:rect l="0" t="0" r="0" b="0"/>
            <a:pathLst>
              <a:path w="120000" h="120000" extrusionOk="0">
                <a:moveTo>
                  <a:pt x="0" y="120000"/>
                </a:moveTo>
                <a:lnTo>
                  <a:pt x="2557" y="0"/>
                </a:lnTo>
                <a:lnTo>
                  <a:pt x="59827" y="23076"/>
                </a:lnTo>
                <a:lnTo>
                  <a:pt x="117442" y="0"/>
                </a:lnTo>
                <a:lnTo>
                  <a:pt x="120000" y="120000"/>
                </a:lnTo>
                <a:lnTo>
                  <a:pt x="0" y="120000"/>
                </a:lnTo>
                <a:close/>
              </a:path>
            </a:pathLst>
          </a:custGeom>
          <a:gradFill>
            <a:gsLst>
              <a:gs pos="0">
                <a:srgbClr val="010101">
                  <a:alpha val="33725"/>
                </a:srgbClr>
              </a:gs>
              <a:gs pos="30000">
                <a:srgbClr val="010101">
                  <a:alpha val="33725"/>
                </a:srgbClr>
              </a:gs>
              <a:gs pos="100000">
                <a:srgbClr val="010101">
                  <a:alpha val="25882"/>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00" name="Shape 100"/>
          <p:cNvSpPr/>
          <p:nvPr/>
        </p:nvSpPr>
        <p:spPr>
          <a:xfrm rot="-60000">
            <a:off x="749204" y="576868"/>
            <a:ext cx="3788940" cy="5722295"/>
          </a:xfrm>
          <a:prstGeom prst="rect">
            <a:avLst/>
          </a:prstGeom>
          <a:solidFill>
            <a:schemeClr val="lt1"/>
          </a:solid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01" name="Shape 101"/>
          <p:cNvSpPr/>
          <p:nvPr/>
        </p:nvSpPr>
        <p:spPr>
          <a:xfrm rot="-60000">
            <a:off x="745057" y="575768"/>
            <a:ext cx="3788940" cy="5722295"/>
          </a:xfrm>
          <a:prstGeom prst="rect">
            <a:avLst/>
          </a:prstGeom>
          <a:blipFill rotWithShape="1">
            <a:blip r:embed="rId2">
              <a:alphaModFix amt="20000"/>
            </a:blip>
            <a:tile tx="0" ty="0" sx="100000" sy="100000" flip="none" algn="tl"/>
          </a:blip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02" name="Shape 102"/>
          <p:cNvSpPr/>
          <p:nvPr/>
        </p:nvSpPr>
        <p:spPr>
          <a:xfrm rot="60000">
            <a:off x="4468872" y="605162"/>
            <a:ext cx="3788940" cy="5722295"/>
          </a:xfrm>
          <a:prstGeom prst="rect">
            <a:avLst/>
          </a:prstGeom>
          <a:solidFill>
            <a:schemeClr val="lt1"/>
          </a:solid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03" name="Shape 103"/>
          <p:cNvSpPr/>
          <p:nvPr/>
        </p:nvSpPr>
        <p:spPr>
          <a:xfrm rot="60000">
            <a:off x="4464768" y="603919"/>
            <a:ext cx="3788940" cy="5722295"/>
          </a:xfrm>
          <a:prstGeom prst="rect">
            <a:avLst/>
          </a:prstGeom>
          <a:blipFill rotWithShape="1">
            <a:blip r:embed="rId2">
              <a:alphaModFix amt="20000"/>
            </a:blip>
            <a:tile tx="0" ty="0" sx="100000" sy="100000" flip="none" algn="tl"/>
          </a:blip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pic>
        <p:nvPicPr>
          <p:cNvPr id="104" name="Shape 104" descr="C:\Users\Administrator\Desktop\Pushpin Dev\Assets\pushpinLef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435684">
            <a:off x="2371106" y="293953"/>
            <a:ext cx="567831" cy="567829"/>
          </a:xfrm>
          <a:prstGeom prst="rect">
            <a:avLst/>
          </a:prstGeom>
          <a:noFill/>
          <a:ln>
            <a:noFill/>
          </a:ln>
        </p:spPr>
      </p:pic>
      <p:pic>
        <p:nvPicPr>
          <p:cNvPr id="105" name="Shape 105" descr="C:\Users\Administrator\Desktop\Pushpin Dev\Assets\pushpinLeft.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096196">
            <a:off x="6279647" y="333162"/>
            <a:ext cx="566927" cy="566927"/>
          </a:xfrm>
          <a:prstGeom prst="rect">
            <a:avLst/>
          </a:prstGeom>
          <a:noFill/>
          <a:ln>
            <a:noFill/>
          </a:ln>
        </p:spPr>
      </p:pic>
      <p:sp>
        <p:nvSpPr>
          <p:cNvPr id="106" name="Shape 106"/>
          <p:cNvSpPr txBox="1">
            <a:spLocks noGrp="1"/>
          </p:cNvSpPr>
          <p:nvPr>
            <p:ph type="title"/>
          </p:nvPr>
        </p:nvSpPr>
        <p:spPr>
          <a:xfrm rot="-60000">
            <a:off x="1106423" y="2020824"/>
            <a:ext cx="3063239" cy="1499615"/>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onstantia"/>
              <a:buNone/>
              <a:defRPr sz="2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07" name="Shape 107"/>
          <p:cNvSpPr>
            <a:spLocks noGrp="1"/>
          </p:cNvSpPr>
          <p:nvPr>
            <p:ph type="pic" idx="2"/>
          </p:nvPr>
        </p:nvSpPr>
        <p:spPr>
          <a:xfrm rot="60000">
            <a:off x="4898615" y="1207271"/>
            <a:ext cx="2913862" cy="4539412"/>
          </a:xfrm>
          <a:prstGeom prst="rect">
            <a:avLst/>
          </a:prstGeom>
          <a:noFill/>
          <a:ln w="101600" cap="rnd" cmpd="sng">
            <a:solidFill>
              <a:srgbClr val="FFFFFF"/>
            </a:solidFill>
            <a:prstDash val="solid"/>
            <a:round/>
            <a:headEnd type="none" w="med" len="med"/>
            <a:tailEnd type="none" w="med" len="med"/>
          </a:ln>
          <a:effectLst>
            <a:outerShdw blurRad="88900" algn="tl" rotWithShape="0">
              <a:srgbClr val="000000">
                <a:alpha val="40000"/>
              </a:srgbClr>
            </a:outerShdw>
          </a:effectLst>
        </p:spPr>
        <p:txBody>
          <a:bodyPr lIns="91425" tIns="91425" rIns="91425" bIns="91425" anchor="t" anchorCtr="0"/>
          <a:lstStyle>
            <a:lvl1pPr marL="0" marR="0" lvl="0" indent="0" algn="l" rtl="0">
              <a:spcBef>
                <a:spcPts val="480"/>
              </a:spcBef>
              <a:buClr>
                <a:schemeClr val="accent2"/>
              </a:buClr>
              <a:buFont typeface="Courgette"/>
              <a:buNone/>
              <a:defRPr sz="24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560"/>
              </a:spcBef>
              <a:buClr>
                <a:schemeClr val="accent2"/>
              </a:buClr>
              <a:buFont typeface="Courgette"/>
              <a:buNone/>
              <a:defRPr sz="2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480"/>
              </a:spcBef>
              <a:buClr>
                <a:schemeClr val="accent2"/>
              </a:buClr>
              <a:buFont typeface="Courgette"/>
              <a:buNone/>
              <a:defRPr sz="24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400"/>
              </a:spcBef>
              <a:buClr>
                <a:schemeClr val="accent2"/>
              </a:buClr>
              <a:buFont typeface="Courgette"/>
              <a:buNone/>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108" name="Shape 108"/>
          <p:cNvSpPr txBox="1">
            <a:spLocks noGrp="1"/>
          </p:cNvSpPr>
          <p:nvPr>
            <p:ph type="body" idx="1"/>
          </p:nvPr>
        </p:nvSpPr>
        <p:spPr>
          <a:xfrm rot="-60000">
            <a:off x="1152144" y="3621024"/>
            <a:ext cx="3044951" cy="2103119"/>
          </a:xfrm>
          <a:prstGeom prst="rect">
            <a:avLst/>
          </a:prstGeom>
          <a:noFill/>
          <a:ln>
            <a:noFill/>
          </a:ln>
        </p:spPr>
        <p:txBody>
          <a:bodyPr lIns="91425" tIns="91425" rIns="91425" bIns="91425" anchor="t" anchorCtr="0"/>
          <a:lstStyle>
            <a:lvl1pPr marL="0" marR="0" lvl="0" indent="0" algn="ctr" rtl="0">
              <a:spcBef>
                <a:spcPts val="320"/>
              </a:spcBef>
              <a:buClr>
                <a:schemeClr val="accent2"/>
              </a:buClr>
              <a:buFont typeface="Courgette"/>
              <a:buNone/>
              <a:defRPr sz="16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240"/>
              </a:spcBef>
              <a:buClr>
                <a:schemeClr val="accent2"/>
              </a:buClr>
              <a:buFont typeface="Courgette"/>
              <a:buNone/>
              <a:defRPr sz="12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200"/>
              </a:spcBef>
              <a:buClr>
                <a:schemeClr val="accent2"/>
              </a:buClr>
              <a:buFont typeface="Courgette"/>
              <a:buNone/>
              <a:defRPr sz="10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109" name="Shape 109"/>
          <p:cNvSpPr txBox="1">
            <a:spLocks noGrp="1"/>
          </p:cNvSpPr>
          <p:nvPr>
            <p:ph type="dt" idx="10"/>
          </p:nvPr>
        </p:nvSpPr>
        <p:spPr>
          <a:xfrm rot="60000">
            <a:off x="6345935" y="5888736"/>
            <a:ext cx="1213820" cy="365124"/>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10" name="Shape 110"/>
          <p:cNvSpPr txBox="1">
            <a:spLocks noGrp="1"/>
          </p:cNvSpPr>
          <p:nvPr>
            <p:ph type="ftr" idx="11"/>
          </p:nvPr>
        </p:nvSpPr>
        <p:spPr>
          <a:xfrm rot="-60000">
            <a:off x="914569" y="5831036"/>
            <a:ext cx="3319042" cy="365124"/>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11" name="Shape 111"/>
          <p:cNvSpPr txBox="1">
            <a:spLocks noGrp="1"/>
          </p:cNvSpPr>
          <p:nvPr>
            <p:ph type="sldNum" idx="12"/>
          </p:nvPr>
        </p:nvSpPr>
        <p:spPr>
          <a:xfrm rot="60000">
            <a:off x="7562088" y="5900025"/>
            <a:ext cx="554022" cy="3651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095023" y="817581"/>
            <a:ext cx="6965244" cy="120248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4" name="Shape 114"/>
          <p:cNvSpPr txBox="1">
            <a:spLocks noGrp="1"/>
          </p:cNvSpPr>
          <p:nvPr>
            <p:ph type="body" idx="1"/>
          </p:nvPr>
        </p:nvSpPr>
        <p:spPr>
          <a:xfrm rot="5400000">
            <a:off x="2759336" y="822960"/>
            <a:ext cx="3603812" cy="6196404"/>
          </a:xfrm>
          <a:prstGeom prst="rect">
            <a:avLst/>
          </a:prstGeom>
          <a:noFill/>
          <a:ln>
            <a:noFill/>
          </a:ln>
        </p:spPr>
        <p:txBody>
          <a:bodyPr lIns="91425" tIns="91425" rIns="91425" bIns="91425" anchor="ctr"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15" name="Shape 115"/>
          <p:cNvSpPr txBox="1">
            <a:spLocks noGrp="1"/>
          </p:cNvSpPr>
          <p:nvPr>
            <p:ph type="dt" idx="10"/>
          </p:nvPr>
        </p:nvSpPr>
        <p:spPr>
          <a:xfrm>
            <a:off x="6454587" y="5809151"/>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16" name="Shape 116"/>
          <p:cNvSpPr txBox="1">
            <a:spLocks noGrp="1"/>
          </p:cNvSpPr>
          <p:nvPr>
            <p:ph type="ftr" idx="11"/>
          </p:nvPr>
        </p:nvSpPr>
        <p:spPr>
          <a:xfrm>
            <a:off x="914400" y="5809151"/>
            <a:ext cx="5540187"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17" name="Shape 117"/>
          <p:cNvSpPr txBox="1">
            <a:spLocks noGrp="1"/>
          </p:cNvSpPr>
          <p:nvPr>
            <p:ph type="sldNum" idx="12"/>
          </p:nvPr>
        </p:nvSpPr>
        <p:spPr>
          <a:xfrm>
            <a:off x="7670202" y="5809151"/>
            <a:ext cx="55402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rot="5400000">
            <a:off x="4962878" y="2592212"/>
            <a:ext cx="4763911" cy="1430866"/>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20" name="Shape 120"/>
          <p:cNvSpPr txBox="1">
            <a:spLocks noGrp="1"/>
          </p:cNvSpPr>
          <p:nvPr>
            <p:ph type="body" idx="1"/>
          </p:nvPr>
        </p:nvSpPr>
        <p:spPr>
          <a:xfrm rot="5400000">
            <a:off x="1686276" y="718255"/>
            <a:ext cx="4402666" cy="5178779"/>
          </a:xfrm>
          <a:prstGeom prst="rect">
            <a:avLst/>
          </a:prstGeom>
          <a:noFill/>
          <a:ln>
            <a:noFill/>
          </a:ln>
        </p:spPr>
        <p:txBody>
          <a:bodyPr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21" name="Shape 121"/>
          <p:cNvSpPr txBox="1">
            <a:spLocks noGrp="1"/>
          </p:cNvSpPr>
          <p:nvPr>
            <p:ph type="dt" idx="10"/>
          </p:nvPr>
        </p:nvSpPr>
        <p:spPr>
          <a:xfrm>
            <a:off x="6454587" y="5809151"/>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22" name="Shape 122"/>
          <p:cNvSpPr txBox="1">
            <a:spLocks noGrp="1"/>
          </p:cNvSpPr>
          <p:nvPr>
            <p:ph type="ftr" idx="11"/>
          </p:nvPr>
        </p:nvSpPr>
        <p:spPr>
          <a:xfrm>
            <a:off x="914400" y="5809151"/>
            <a:ext cx="5540187"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23" name="Shape 123"/>
          <p:cNvSpPr txBox="1">
            <a:spLocks noGrp="1"/>
          </p:cNvSpPr>
          <p:nvPr>
            <p:ph type="sldNum" idx="12"/>
          </p:nvPr>
        </p:nvSpPr>
        <p:spPr>
          <a:xfrm>
            <a:off x="7670202" y="5809151"/>
            <a:ext cx="55402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93366"/>
            <a:ext cx="8520599" cy="763599"/>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1" name="Shape 31"/>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274320" marR="0" lvl="0" indent="-144780" algn="l" rtl="0">
              <a:spcBef>
                <a:spcPts val="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32" name="Shape 32"/>
          <p:cNvSpPr txBox="1">
            <a:spLocks noGrp="1"/>
          </p:cNvSpPr>
          <p:nvPr>
            <p:ph type="sldNum" idx="12"/>
          </p:nvPr>
        </p:nvSpPr>
        <p:spPr>
          <a:xfrm>
            <a:off x="8472457" y="6217621"/>
            <a:ext cx="548699" cy="524799"/>
          </a:xfrm>
          <a:prstGeom prst="rect">
            <a:avLst/>
          </a:prstGeom>
          <a:noFill/>
          <a:ln>
            <a:noFill/>
          </a:ln>
        </p:spPr>
        <p:txBody>
          <a:bodyPr lIns="91425" tIns="91425" rIns="91425" bIns="91425" anchor="ctr" anchorCtr="0">
            <a:noAutofit/>
          </a:bodyPr>
          <a:lstStyle/>
          <a:p>
            <a:pPr marL="0" marR="0" lvl="0" indent="0" algn="r" rtl="0">
              <a:spcBef>
                <a:spcPts val="0"/>
              </a:spcBef>
              <a:buClr>
                <a:schemeClr val="dk2"/>
              </a:buClr>
              <a:buSzPct val="25000"/>
              <a:buFont typeface="Arial"/>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3"/>
        <p:cNvGrpSpPr/>
        <p:nvPr/>
      </p:nvGrpSpPr>
      <p:grpSpPr>
        <a:xfrm>
          <a:off x="0" y="0"/>
          <a:ext cx="0" cy="0"/>
          <a:chOff x="0" y="0"/>
          <a:chExt cx="0" cy="0"/>
        </a:xfrm>
      </p:grpSpPr>
      <p:grpSp>
        <p:nvGrpSpPr>
          <p:cNvPr id="34" name="Shape 34"/>
          <p:cNvGrpSpPr/>
          <p:nvPr/>
        </p:nvGrpSpPr>
        <p:grpSpPr>
          <a:xfrm>
            <a:off x="0" y="0"/>
            <a:ext cx="9144000" cy="6858000"/>
            <a:chOff x="0" y="0"/>
            <a:chExt cx="9144000" cy="6858000"/>
          </a:xfrm>
        </p:grpSpPr>
        <p:sp>
          <p:nvSpPr>
            <p:cNvPr id="35" name="Shape 35"/>
            <p:cNvSpPr/>
            <p:nvPr/>
          </p:nvSpPr>
          <p:spPr>
            <a:xfrm>
              <a:off x="0" y="0"/>
              <a:ext cx="7162799" cy="6858000"/>
            </a:xfrm>
            <a:prstGeom prst="rect">
              <a:avLst/>
            </a:prstGeom>
            <a:gradFill>
              <a:gsLst>
                <a:gs pos="0">
                  <a:srgbClr val="010101">
                    <a:alpha val="51764"/>
                  </a:srgbClr>
                </a:gs>
                <a:gs pos="60000">
                  <a:srgbClr val="FEFEFE">
                    <a:alpha val="0"/>
                  </a:srgbClr>
                </a:gs>
                <a:gs pos="100000">
                  <a:srgbClr val="FEFEFE">
                    <a:alpha val="0"/>
                  </a:srgbClr>
                </a:gs>
              </a:gsLst>
              <a:path path="circle">
                <a:fillToRect t="100000" r="100000"/>
              </a:path>
              <a:tileRect l="-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36" name="Shape 36"/>
            <p:cNvSpPr/>
            <p:nvPr/>
          </p:nvSpPr>
          <p:spPr>
            <a:xfrm>
              <a:off x="1143000" y="0"/>
              <a:ext cx="8001000" cy="6858000"/>
            </a:xfrm>
            <a:prstGeom prst="rect">
              <a:avLst/>
            </a:prstGeom>
            <a:gradFill>
              <a:gsLst>
                <a:gs pos="0">
                  <a:srgbClr val="010101">
                    <a:alpha val="55686"/>
                  </a:srgbClr>
                </a:gs>
                <a:gs pos="61000">
                  <a:srgbClr val="FEFEFE">
                    <a:alpha val="0"/>
                  </a:srgbClr>
                </a:gs>
                <a:gs pos="100000">
                  <a:srgbClr val="FEFEFE">
                    <a:alpha val="0"/>
                  </a:srgbClr>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grpSp>
      <p:sp>
        <p:nvSpPr>
          <p:cNvPr id="37" name="Shape 37"/>
          <p:cNvSpPr/>
          <p:nvPr/>
        </p:nvSpPr>
        <p:spPr>
          <a:xfrm rot="10800000">
            <a:off x="891821" y="5617773"/>
            <a:ext cx="7382934" cy="537209"/>
          </a:xfrm>
          <a:custGeom>
            <a:avLst/>
            <a:gdLst/>
            <a:ahLst/>
            <a:cxnLst/>
            <a:rect l="0" t="0" r="0" b="0"/>
            <a:pathLst>
              <a:path w="120000" h="120000" extrusionOk="0">
                <a:moveTo>
                  <a:pt x="0" y="120000"/>
                </a:moveTo>
                <a:lnTo>
                  <a:pt x="2557" y="0"/>
                </a:lnTo>
                <a:lnTo>
                  <a:pt x="59827" y="23076"/>
                </a:lnTo>
                <a:lnTo>
                  <a:pt x="117442" y="0"/>
                </a:lnTo>
                <a:lnTo>
                  <a:pt x="120000" y="120000"/>
                </a:lnTo>
                <a:lnTo>
                  <a:pt x="0" y="120000"/>
                </a:lnTo>
                <a:close/>
              </a:path>
            </a:pathLst>
          </a:custGeom>
          <a:gradFill>
            <a:gsLst>
              <a:gs pos="0">
                <a:srgbClr val="010101">
                  <a:alpha val="33725"/>
                </a:srgbClr>
              </a:gs>
              <a:gs pos="30000">
                <a:srgbClr val="010101">
                  <a:alpha val="33725"/>
                </a:srgbClr>
              </a:gs>
              <a:gs pos="100000">
                <a:srgbClr val="010101">
                  <a:alpha val="25882"/>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38" name="Shape 38"/>
          <p:cNvSpPr/>
          <p:nvPr/>
        </p:nvSpPr>
        <p:spPr>
          <a:xfrm>
            <a:off x="989951" y="1016990"/>
            <a:ext cx="7179732" cy="4831642"/>
          </a:xfrm>
          <a:prstGeom prst="rect">
            <a:avLst/>
          </a:prstGeom>
          <a:solidFill>
            <a:srgbClr val="FEFEFE"/>
          </a:solid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39" name="Shape 39"/>
          <p:cNvSpPr/>
          <p:nvPr/>
        </p:nvSpPr>
        <p:spPr>
          <a:xfrm>
            <a:off x="990600" y="1009650"/>
            <a:ext cx="7179732" cy="4831642"/>
          </a:xfrm>
          <a:prstGeom prst="rect">
            <a:avLst/>
          </a:prstGeom>
          <a:blipFill rotWithShape="1">
            <a:blip r:embed="rId2">
              <a:alphaModFix amt="20000"/>
            </a:blip>
            <a:tile tx="0" ty="0" sx="100000" sy="100000" flip="none" algn="tl"/>
          </a:blip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pic>
        <p:nvPicPr>
          <p:cNvPr id="40" name="Shape 40" descr="C:\Users\Administrator\Desktop\Pushpin Dev\Assets\pushpinLef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435684">
            <a:off x="769520" y="702068"/>
            <a:ext cx="567831" cy="567829"/>
          </a:xfrm>
          <a:prstGeom prst="rect">
            <a:avLst/>
          </a:prstGeom>
          <a:noFill/>
          <a:ln>
            <a:noFill/>
          </a:ln>
        </p:spPr>
      </p:pic>
      <p:pic>
        <p:nvPicPr>
          <p:cNvPr id="41" name="Shape 41" descr="C:\Users\Administrator\Desktop\Pushpin Dev\Assets\pushpinLeft.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096196">
            <a:off x="7855433" y="749720"/>
            <a:ext cx="566927" cy="566927"/>
          </a:xfrm>
          <a:prstGeom prst="rect">
            <a:avLst/>
          </a:prstGeom>
          <a:noFill/>
          <a:ln>
            <a:noFill/>
          </a:ln>
        </p:spPr>
      </p:pic>
      <p:sp>
        <p:nvSpPr>
          <p:cNvPr id="42" name="Shape 42"/>
          <p:cNvSpPr txBox="1">
            <a:spLocks noGrp="1"/>
          </p:cNvSpPr>
          <p:nvPr>
            <p:ph type="ctrTitle"/>
          </p:nvPr>
        </p:nvSpPr>
        <p:spPr>
          <a:xfrm>
            <a:off x="1727200" y="1794934"/>
            <a:ext cx="5723467" cy="1828089"/>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onstantia"/>
              <a:buNone/>
              <a:defRPr sz="48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3" name="Shape 43"/>
          <p:cNvSpPr txBox="1">
            <a:spLocks noGrp="1"/>
          </p:cNvSpPr>
          <p:nvPr>
            <p:ph type="subTitle" idx="1"/>
          </p:nvPr>
        </p:nvSpPr>
        <p:spPr>
          <a:xfrm>
            <a:off x="1727200" y="3736621"/>
            <a:ext cx="5712178" cy="1524000"/>
          </a:xfrm>
          <a:prstGeom prst="rect">
            <a:avLst/>
          </a:prstGeom>
          <a:noFill/>
          <a:ln>
            <a:noFill/>
          </a:ln>
        </p:spPr>
        <p:txBody>
          <a:bodyPr lIns="91425" tIns="91425" rIns="91425" bIns="91425" anchor="t" anchorCtr="0"/>
          <a:lstStyle>
            <a:lvl1pPr marL="0" marR="0" lvl="0" indent="0" algn="ctr" rtl="0">
              <a:spcBef>
                <a:spcPts val="480"/>
              </a:spcBef>
              <a:buClr>
                <a:schemeClr val="accent2"/>
              </a:buClr>
              <a:buFont typeface="Courgette"/>
              <a:buNone/>
              <a:defRPr sz="2400" b="0" i="0" u="none" strike="noStrike" cap="none">
                <a:solidFill>
                  <a:schemeClr val="dk2"/>
                </a:solidFill>
                <a:latin typeface="Source Sans Pro"/>
                <a:ea typeface="Source Sans Pro"/>
                <a:cs typeface="Source Sans Pro"/>
                <a:sym typeface="Source Sans Pro"/>
              </a:defRPr>
            </a:lvl1pPr>
            <a:lvl2pPr marL="457200" marR="0" lvl="1" indent="0" algn="ctr" rtl="0">
              <a:spcBef>
                <a:spcPts val="440"/>
              </a:spcBef>
              <a:buClr>
                <a:schemeClr val="accent2"/>
              </a:buClr>
              <a:buFont typeface="Courgette"/>
              <a:buNone/>
              <a:defRPr sz="2200" b="0" i="0" u="none" strike="noStrike" cap="none">
                <a:solidFill>
                  <a:srgbClr val="888888"/>
                </a:solidFill>
                <a:latin typeface="Source Sans Pro"/>
                <a:ea typeface="Source Sans Pro"/>
                <a:cs typeface="Source Sans Pro"/>
                <a:sym typeface="Source Sans Pro"/>
              </a:defRPr>
            </a:lvl2pPr>
            <a:lvl3pPr marL="914400" marR="0" lvl="2" indent="0" algn="ctr" rtl="0">
              <a:spcBef>
                <a:spcPts val="400"/>
              </a:spcBef>
              <a:buClr>
                <a:schemeClr val="accent2"/>
              </a:buClr>
              <a:buFont typeface="Courgette"/>
              <a:buNone/>
              <a:defRPr sz="2000" b="0" i="0" u="none" strike="noStrike" cap="none">
                <a:solidFill>
                  <a:srgbClr val="888888"/>
                </a:solidFill>
                <a:latin typeface="Source Sans Pro"/>
                <a:ea typeface="Source Sans Pro"/>
                <a:cs typeface="Source Sans Pro"/>
                <a:sym typeface="Source Sans Pro"/>
              </a:defRPr>
            </a:lvl3pPr>
            <a:lvl4pPr marL="1371600" marR="0" lvl="3" indent="0" algn="ctr" rtl="0">
              <a:spcBef>
                <a:spcPts val="360"/>
              </a:spcBef>
              <a:buClr>
                <a:schemeClr val="accent2"/>
              </a:buClr>
              <a:buFont typeface="Courgette"/>
              <a:buNone/>
              <a:defRPr sz="1800" b="0" i="0" u="none" strike="noStrike" cap="none">
                <a:solidFill>
                  <a:srgbClr val="888888"/>
                </a:solidFill>
                <a:latin typeface="Source Sans Pro"/>
                <a:ea typeface="Source Sans Pro"/>
                <a:cs typeface="Source Sans Pro"/>
                <a:sym typeface="Source Sans Pro"/>
              </a:defRPr>
            </a:lvl4pPr>
            <a:lvl5pPr marL="1828800" marR="0" lvl="4"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5pPr>
            <a:lvl6pPr marL="2286000" marR="0" lvl="5"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6pPr>
            <a:lvl7pPr marL="2743200" marR="0" lvl="6"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7pPr>
            <a:lvl8pPr marL="3200400" marR="0" lvl="7"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8pPr>
            <a:lvl9pPr marL="3657600" marR="0" lvl="8" indent="0" algn="ctr"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9pPr>
          </a:lstStyle>
          <a:p>
            <a:endParaRPr/>
          </a:p>
        </p:txBody>
      </p:sp>
      <p:sp>
        <p:nvSpPr>
          <p:cNvPr id="44" name="Shape 44"/>
          <p:cNvSpPr txBox="1">
            <a:spLocks noGrp="1"/>
          </p:cNvSpPr>
          <p:nvPr>
            <p:ph type="dt" idx="10"/>
          </p:nvPr>
        </p:nvSpPr>
        <p:spPr>
          <a:xfrm>
            <a:off x="6770675" y="5357592"/>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5" name="Shape 45"/>
          <p:cNvSpPr txBox="1">
            <a:spLocks noGrp="1"/>
          </p:cNvSpPr>
          <p:nvPr>
            <p:ph type="ftr" idx="11"/>
          </p:nvPr>
        </p:nvSpPr>
        <p:spPr>
          <a:xfrm>
            <a:off x="1174044" y="5357592"/>
            <a:ext cx="5034844"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6" name="Shape 46"/>
          <p:cNvSpPr txBox="1">
            <a:spLocks noGrp="1"/>
          </p:cNvSpPr>
          <p:nvPr>
            <p:ph type="sldNum" idx="12"/>
          </p:nvPr>
        </p:nvSpPr>
        <p:spPr>
          <a:xfrm>
            <a:off x="6213930" y="5357592"/>
            <a:ext cx="554023"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444979" y="2239430"/>
            <a:ext cx="6254043" cy="1362075"/>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onstantia"/>
              <a:buNone/>
              <a:defRPr sz="40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9" name="Shape 49"/>
          <p:cNvSpPr txBox="1">
            <a:spLocks noGrp="1"/>
          </p:cNvSpPr>
          <p:nvPr>
            <p:ph type="body" idx="1"/>
          </p:nvPr>
        </p:nvSpPr>
        <p:spPr>
          <a:xfrm>
            <a:off x="1456266" y="3725333"/>
            <a:ext cx="6231466" cy="1309511"/>
          </a:xfrm>
          <a:prstGeom prst="rect">
            <a:avLst/>
          </a:prstGeom>
          <a:noFill/>
          <a:ln>
            <a:noFill/>
          </a:ln>
        </p:spPr>
        <p:txBody>
          <a:bodyPr lIns="91425" tIns="91425" rIns="91425" bIns="91425" anchor="t" anchorCtr="0"/>
          <a:lstStyle>
            <a:lvl1pPr marL="0" marR="0" lvl="0" indent="0" algn="ctr" rtl="0">
              <a:spcBef>
                <a:spcPts val="400"/>
              </a:spcBef>
              <a:buClr>
                <a:schemeClr val="accent2"/>
              </a:buClr>
              <a:buFont typeface="Courgette"/>
              <a:buNone/>
              <a:defRPr sz="2000" b="0" i="0" u="none" strike="noStrike" cap="none">
                <a:solidFill>
                  <a:schemeClr val="dk2"/>
                </a:solidFill>
                <a:latin typeface="Source Sans Pro"/>
                <a:ea typeface="Source Sans Pro"/>
                <a:cs typeface="Source Sans Pro"/>
                <a:sym typeface="Source Sans Pro"/>
              </a:defRPr>
            </a:lvl1pPr>
            <a:lvl2pPr marL="457200" marR="0" lvl="1" indent="0" algn="l" rtl="0">
              <a:spcBef>
                <a:spcPts val="360"/>
              </a:spcBef>
              <a:buClr>
                <a:schemeClr val="accent2"/>
              </a:buClr>
              <a:buFont typeface="Courgette"/>
              <a:buNone/>
              <a:defRPr sz="1800" b="0" i="0" u="none" strike="noStrike" cap="none">
                <a:solidFill>
                  <a:srgbClr val="888888"/>
                </a:solidFill>
                <a:latin typeface="Source Sans Pro"/>
                <a:ea typeface="Source Sans Pro"/>
                <a:cs typeface="Source Sans Pro"/>
                <a:sym typeface="Source Sans Pro"/>
              </a:defRPr>
            </a:lvl2pPr>
            <a:lvl3pPr marL="914400" marR="0" lvl="2" indent="0" algn="l" rtl="0">
              <a:spcBef>
                <a:spcPts val="320"/>
              </a:spcBef>
              <a:buClr>
                <a:schemeClr val="accent2"/>
              </a:buClr>
              <a:buFont typeface="Courgette"/>
              <a:buNone/>
              <a:defRPr sz="1600" b="0" i="0" u="none" strike="noStrike" cap="none">
                <a:solidFill>
                  <a:srgbClr val="888888"/>
                </a:solidFill>
                <a:latin typeface="Source Sans Pro"/>
                <a:ea typeface="Source Sans Pro"/>
                <a:cs typeface="Source Sans Pro"/>
                <a:sym typeface="Source Sans Pro"/>
              </a:defRPr>
            </a:lvl3pPr>
            <a:lvl4pPr marL="1371600" marR="0" lvl="3"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4pPr>
            <a:lvl5pPr marL="1828800" marR="0" lvl="4"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5pPr>
            <a:lvl6pPr marL="2286000" marR="0" lvl="5"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6pPr>
            <a:lvl7pPr marL="2743200" marR="0" lvl="6"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7pPr>
            <a:lvl8pPr marL="3200400" marR="0" lvl="7"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8pPr>
            <a:lvl9pPr marL="3657600" marR="0" lvl="8" indent="0" algn="l" rtl="0">
              <a:spcBef>
                <a:spcPts val="280"/>
              </a:spcBef>
              <a:buClr>
                <a:schemeClr val="accent2"/>
              </a:buClr>
              <a:buFont typeface="Courgette"/>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50" name="Shape 50"/>
          <p:cNvSpPr txBox="1">
            <a:spLocks noGrp="1"/>
          </p:cNvSpPr>
          <p:nvPr>
            <p:ph type="dt" idx="10"/>
          </p:nvPr>
        </p:nvSpPr>
        <p:spPr>
          <a:xfrm>
            <a:off x="6454587" y="5809151"/>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1" name="Shape 51"/>
          <p:cNvSpPr txBox="1">
            <a:spLocks noGrp="1"/>
          </p:cNvSpPr>
          <p:nvPr>
            <p:ph type="ftr" idx="11"/>
          </p:nvPr>
        </p:nvSpPr>
        <p:spPr>
          <a:xfrm>
            <a:off x="914400" y="5809151"/>
            <a:ext cx="5540187"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2" name="Shape 52"/>
          <p:cNvSpPr txBox="1">
            <a:spLocks noGrp="1"/>
          </p:cNvSpPr>
          <p:nvPr>
            <p:ph type="sldNum" idx="12"/>
          </p:nvPr>
        </p:nvSpPr>
        <p:spPr>
          <a:xfrm>
            <a:off x="7670202" y="5809151"/>
            <a:ext cx="55402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1095023" y="817581"/>
            <a:ext cx="6965244" cy="120248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5" name="Shape 55"/>
          <p:cNvSpPr txBox="1">
            <a:spLocks noGrp="1"/>
          </p:cNvSpPr>
          <p:nvPr>
            <p:ph type="dt" idx="10"/>
          </p:nvPr>
        </p:nvSpPr>
        <p:spPr>
          <a:xfrm>
            <a:off x="6454587" y="5809151"/>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6" name="Shape 56"/>
          <p:cNvSpPr txBox="1">
            <a:spLocks noGrp="1"/>
          </p:cNvSpPr>
          <p:nvPr>
            <p:ph type="ftr" idx="11"/>
          </p:nvPr>
        </p:nvSpPr>
        <p:spPr>
          <a:xfrm>
            <a:off x="914400" y="5809151"/>
            <a:ext cx="5540187"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7" name="Shape 57"/>
          <p:cNvSpPr txBox="1">
            <a:spLocks noGrp="1"/>
          </p:cNvSpPr>
          <p:nvPr>
            <p:ph type="sldNum" idx="12"/>
          </p:nvPr>
        </p:nvSpPr>
        <p:spPr>
          <a:xfrm>
            <a:off x="7670202" y="5809151"/>
            <a:ext cx="55402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
        <p:nvSpPr>
          <p:cNvPr id="58" name="Shape 58"/>
          <p:cNvSpPr txBox="1">
            <a:spLocks noGrp="1"/>
          </p:cNvSpPr>
          <p:nvPr>
            <p:ph type="body" idx="1"/>
          </p:nvPr>
        </p:nvSpPr>
        <p:spPr>
          <a:xfrm>
            <a:off x="1298448" y="2121407"/>
            <a:ext cx="3200399" cy="3602735"/>
          </a:xfrm>
          <a:prstGeom prst="rect">
            <a:avLst/>
          </a:prstGeom>
          <a:noFill/>
          <a:ln>
            <a:noFill/>
          </a:ln>
        </p:spPr>
        <p:txBody>
          <a:bodyPr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59" name="Shape 59"/>
          <p:cNvSpPr txBox="1">
            <a:spLocks noGrp="1"/>
          </p:cNvSpPr>
          <p:nvPr>
            <p:ph type="body" idx="2"/>
          </p:nvPr>
        </p:nvSpPr>
        <p:spPr>
          <a:xfrm>
            <a:off x="4663439" y="2119313"/>
            <a:ext cx="3200399" cy="3605211"/>
          </a:xfrm>
          <a:prstGeom prst="rect">
            <a:avLst/>
          </a:prstGeom>
          <a:noFill/>
          <a:ln>
            <a:noFill/>
          </a:ln>
        </p:spPr>
        <p:txBody>
          <a:bodyPr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095023" y="817581"/>
            <a:ext cx="6965244" cy="120248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62" name="Shape 62"/>
          <p:cNvSpPr txBox="1">
            <a:spLocks noGrp="1"/>
          </p:cNvSpPr>
          <p:nvPr>
            <p:ph type="body" idx="1"/>
          </p:nvPr>
        </p:nvSpPr>
        <p:spPr>
          <a:xfrm>
            <a:off x="1557869" y="2122311"/>
            <a:ext cx="2939521" cy="820207"/>
          </a:xfrm>
          <a:prstGeom prst="rect">
            <a:avLst/>
          </a:prstGeom>
          <a:noFill/>
          <a:ln>
            <a:noFill/>
          </a:ln>
        </p:spPr>
        <p:txBody>
          <a:bodyPr lIns="91425" tIns="91425" rIns="91425" bIns="91425" anchor="b" anchorCtr="0"/>
          <a:lstStyle>
            <a:lvl1pPr marL="0" marR="0" lvl="0" indent="0" algn="ctr" rtl="0">
              <a:spcBef>
                <a:spcPts val="400"/>
              </a:spcBef>
              <a:buClr>
                <a:schemeClr val="accent2"/>
              </a:buClr>
              <a:buFont typeface="Courgette"/>
              <a:buNone/>
              <a:defRPr sz="2000" b="1" i="0" u="none" strike="noStrike" cap="none">
                <a:solidFill>
                  <a:schemeClr val="dk2"/>
                </a:solidFill>
                <a:latin typeface="Source Sans Pro"/>
                <a:ea typeface="Source Sans Pro"/>
                <a:cs typeface="Source Sans Pro"/>
                <a:sym typeface="Source Sans Pro"/>
              </a:defRPr>
            </a:lvl1pPr>
            <a:lvl2pPr marL="457200" marR="0" lvl="1" indent="0" algn="l" rtl="0">
              <a:spcBef>
                <a:spcPts val="400"/>
              </a:spcBef>
              <a:buClr>
                <a:schemeClr val="accent2"/>
              </a:buClr>
              <a:buFont typeface="Courgette"/>
              <a:buNone/>
              <a:defRPr sz="2000" b="1" i="0" u="none" strike="noStrike" cap="none">
                <a:solidFill>
                  <a:schemeClr val="dk1"/>
                </a:solidFill>
                <a:latin typeface="Source Sans Pro"/>
                <a:ea typeface="Source Sans Pro"/>
                <a:cs typeface="Source Sans Pro"/>
                <a:sym typeface="Source Sans Pro"/>
              </a:defRPr>
            </a:lvl2pPr>
            <a:lvl3pPr marL="914400" marR="0" lvl="2" indent="0" algn="l" rtl="0">
              <a:spcBef>
                <a:spcPts val="360"/>
              </a:spcBef>
              <a:buClr>
                <a:schemeClr val="accent2"/>
              </a:buClr>
              <a:buFont typeface="Courgette"/>
              <a:buNone/>
              <a:defRPr sz="1800" b="1" i="0" u="none" strike="noStrike" cap="none">
                <a:solidFill>
                  <a:schemeClr val="dk1"/>
                </a:solidFill>
                <a:latin typeface="Source Sans Pro"/>
                <a:ea typeface="Source Sans Pro"/>
                <a:cs typeface="Source Sans Pro"/>
                <a:sym typeface="Source Sans Pro"/>
              </a:defRPr>
            </a:lvl3pPr>
            <a:lvl4pPr marL="1371600" marR="0" lvl="3"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4pPr>
            <a:lvl5pPr marL="1828800" marR="0" lvl="4"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5pPr>
            <a:lvl6pPr marL="2286000" marR="0" lvl="5"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6pPr>
            <a:lvl7pPr marL="2743200" marR="0" lvl="6"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7pPr>
            <a:lvl8pPr marL="3200400" marR="0" lvl="7"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8pPr>
            <a:lvl9pPr marL="3657600" marR="0" lvl="8"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63" name="Shape 63"/>
          <p:cNvSpPr txBox="1">
            <a:spLocks noGrp="1"/>
          </p:cNvSpPr>
          <p:nvPr>
            <p:ph type="body" idx="2"/>
          </p:nvPr>
        </p:nvSpPr>
        <p:spPr>
          <a:xfrm>
            <a:off x="4910669" y="2122310"/>
            <a:ext cx="2944367" cy="822960"/>
          </a:xfrm>
          <a:prstGeom prst="rect">
            <a:avLst/>
          </a:prstGeom>
          <a:noFill/>
          <a:ln>
            <a:noFill/>
          </a:ln>
        </p:spPr>
        <p:txBody>
          <a:bodyPr lIns="91425" tIns="91425" rIns="91425" bIns="91425" anchor="b" anchorCtr="0"/>
          <a:lstStyle>
            <a:lvl1pPr marL="0" marR="0" lvl="0" indent="0" algn="ctr" rtl="0">
              <a:spcBef>
                <a:spcPts val="400"/>
              </a:spcBef>
              <a:buClr>
                <a:schemeClr val="accent2"/>
              </a:buClr>
              <a:buFont typeface="Courgette"/>
              <a:buNone/>
              <a:defRPr sz="2000" b="1" i="0" u="none" strike="noStrike" cap="none">
                <a:solidFill>
                  <a:schemeClr val="dk2"/>
                </a:solidFill>
                <a:latin typeface="Source Sans Pro"/>
                <a:ea typeface="Source Sans Pro"/>
                <a:cs typeface="Source Sans Pro"/>
                <a:sym typeface="Source Sans Pro"/>
              </a:defRPr>
            </a:lvl1pPr>
            <a:lvl2pPr marL="457200" marR="0" lvl="1" indent="0" algn="l" rtl="0">
              <a:spcBef>
                <a:spcPts val="400"/>
              </a:spcBef>
              <a:buClr>
                <a:schemeClr val="accent2"/>
              </a:buClr>
              <a:buFont typeface="Courgette"/>
              <a:buNone/>
              <a:defRPr sz="2000" b="1" i="0" u="none" strike="noStrike" cap="none">
                <a:solidFill>
                  <a:schemeClr val="dk1"/>
                </a:solidFill>
                <a:latin typeface="Source Sans Pro"/>
                <a:ea typeface="Source Sans Pro"/>
                <a:cs typeface="Source Sans Pro"/>
                <a:sym typeface="Source Sans Pro"/>
              </a:defRPr>
            </a:lvl2pPr>
            <a:lvl3pPr marL="914400" marR="0" lvl="2" indent="0" algn="l" rtl="0">
              <a:spcBef>
                <a:spcPts val="360"/>
              </a:spcBef>
              <a:buClr>
                <a:schemeClr val="accent2"/>
              </a:buClr>
              <a:buFont typeface="Courgette"/>
              <a:buNone/>
              <a:defRPr sz="1800" b="1" i="0" u="none" strike="noStrike" cap="none">
                <a:solidFill>
                  <a:schemeClr val="dk1"/>
                </a:solidFill>
                <a:latin typeface="Source Sans Pro"/>
                <a:ea typeface="Source Sans Pro"/>
                <a:cs typeface="Source Sans Pro"/>
                <a:sym typeface="Source Sans Pro"/>
              </a:defRPr>
            </a:lvl3pPr>
            <a:lvl4pPr marL="1371600" marR="0" lvl="3"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4pPr>
            <a:lvl5pPr marL="1828800" marR="0" lvl="4"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5pPr>
            <a:lvl6pPr marL="2286000" marR="0" lvl="5"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6pPr>
            <a:lvl7pPr marL="2743200" marR="0" lvl="6"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7pPr>
            <a:lvl8pPr marL="3200400" marR="0" lvl="7"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8pPr>
            <a:lvl9pPr marL="3657600" marR="0" lvl="8" indent="0" algn="l" rtl="0">
              <a:spcBef>
                <a:spcPts val="320"/>
              </a:spcBef>
              <a:buClr>
                <a:schemeClr val="accent2"/>
              </a:buClr>
              <a:buFont typeface="Courgette"/>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64" name="Shape 64"/>
          <p:cNvSpPr txBox="1">
            <a:spLocks noGrp="1"/>
          </p:cNvSpPr>
          <p:nvPr>
            <p:ph type="dt" idx="10"/>
          </p:nvPr>
        </p:nvSpPr>
        <p:spPr>
          <a:xfrm>
            <a:off x="6454587" y="5809151"/>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5" name="Shape 65"/>
          <p:cNvSpPr txBox="1">
            <a:spLocks noGrp="1"/>
          </p:cNvSpPr>
          <p:nvPr>
            <p:ph type="ftr" idx="11"/>
          </p:nvPr>
        </p:nvSpPr>
        <p:spPr>
          <a:xfrm>
            <a:off x="914400" y="5809151"/>
            <a:ext cx="5540187"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6" name="Shape 66"/>
          <p:cNvSpPr txBox="1">
            <a:spLocks noGrp="1"/>
          </p:cNvSpPr>
          <p:nvPr>
            <p:ph type="sldNum" idx="12"/>
          </p:nvPr>
        </p:nvSpPr>
        <p:spPr>
          <a:xfrm>
            <a:off x="7670202" y="5809151"/>
            <a:ext cx="55402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
        <p:nvSpPr>
          <p:cNvPr id="67" name="Shape 67"/>
          <p:cNvSpPr txBox="1">
            <a:spLocks noGrp="1"/>
          </p:cNvSpPr>
          <p:nvPr>
            <p:ph type="body" idx="3"/>
          </p:nvPr>
        </p:nvSpPr>
        <p:spPr>
          <a:xfrm>
            <a:off x="1298448" y="2944367"/>
            <a:ext cx="3227831" cy="2779775"/>
          </a:xfrm>
          <a:prstGeom prst="rect">
            <a:avLst/>
          </a:prstGeom>
          <a:noFill/>
          <a:ln>
            <a:noFill/>
          </a:ln>
        </p:spPr>
        <p:txBody>
          <a:bodyPr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68" name="Shape 68"/>
          <p:cNvSpPr txBox="1">
            <a:spLocks noGrp="1"/>
          </p:cNvSpPr>
          <p:nvPr>
            <p:ph type="body" idx="4"/>
          </p:nvPr>
        </p:nvSpPr>
        <p:spPr>
          <a:xfrm>
            <a:off x="4645151" y="2944813"/>
            <a:ext cx="3227831" cy="2779775"/>
          </a:xfrm>
          <a:prstGeom prst="rect">
            <a:avLst/>
          </a:prstGeom>
          <a:noFill/>
          <a:ln>
            <a:noFill/>
          </a:ln>
        </p:spPr>
        <p:txBody>
          <a:bodyPr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095023" y="817581"/>
            <a:ext cx="6965244" cy="120248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71" name="Shape 71"/>
          <p:cNvSpPr txBox="1">
            <a:spLocks noGrp="1"/>
          </p:cNvSpPr>
          <p:nvPr>
            <p:ph type="dt" idx="10"/>
          </p:nvPr>
        </p:nvSpPr>
        <p:spPr>
          <a:xfrm>
            <a:off x="6454587" y="5809151"/>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2" name="Shape 72"/>
          <p:cNvSpPr txBox="1">
            <a:spLocks noGrp="1"/>
          </p:cNvSpPr>
          <p:nvPr>
            <p:ph type="ftr" idx="11"/>
          </p:nvPr>
        </p:nvSpPr>
        <p:spPr>
          <a:xfrm>
            <a:off x="914400" y="5809151"/>
            <a:ext cx="5540187"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3" name="Shape 73"/>
          <p:cNvSpPr txBox="1">
            <a:spLocks noGrp="1"/>
          </p:cNvSpPr>
          <p:nvPr>
            <p:ph type="sldNum" idx="12"/>
          </p:nvPr>
        </p:nvSpPr>
        <p:spPr>
          <a:xfrm>
            <a:off x="7670202" y="5809151"/>
            <a:ext cx="55402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4"/>
        <p:cNvGrpSpPr/>
        <p:nvPr/>
      </p:nvGrpSpPr>
      <p:grpSpPr>
        <a:xfrm>
          <a:off x="0" y="0"/>
          <a:ext cx="0" cy="0"/>
          <a:chOff x="0" y="0"/>
          <a:chExt cx="0" cy="0"/>
        </a:xfrm>
      </p:grpSpPr>
      <p:sp>
        <p:nvSpPr>
          <p:cNvPr id="75" name="Shape 75"/>
          <p:cNvSpPr txBox="1">
            <a:spLocks noGrp="1"/>
          </p:cNvSpPr>
          <p:nvPr>
            <p:ph type="dt" idx="10"/>
          </p:nvPr>
        </p:nvSpPr>
        <p:spPr>
          <a:xfrm>
            <a:off x="6454587" y="5809151"/>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6" name="Shape 76"/>
          <p:cNvSpPr txBox="1">
            <a:spLocks noGrp="1"/>
          </p:cNvSpPr>
          <p:nvPr>
            <p:ph type="ftr" idx="11"/>
          </p:nvPr>
        </p:nvSpPr>
        <p:spPr>
          <a:xfrm>
            <a:off x="914400" y="5809151"/>
            <a:ext cx="5540187"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7" name="Shape 77"/>
          <p:cNvSpPr txBox="1">
            <a:spLocks noGrp="1"/>
          </p:cNvSpPr>
          <p:nvPr>
            <p:ph type="sldNum" idx="12"/>
          </p:nvPr>
        </p:nvSpPr>
        <p:spPr>
          <a:xfrm>
            <a:off x="7670202" y="5809151"/>
            <a:ext cx="55402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8"/>
        <p:cNvGrpSpPr/>
        <p:nvPr/>
      </p:nvGrpSpPr>
      <p:grpSpPr>
        <a:xfrm>
          <a:off x="0" y="0"/>
          <a:ext cx="0" cy="0"/>
          <a:chOff x="0" y="0"/>
          <a:chExt cx="0" cy="0"/>
        </a:xfrm>
      </p:grpSpPr>
      <p:grpSp>
        <p:nvGrpSpPr>
          <p:cNvPr id="79" name="Shape 79"/>
          <p:cNvGrpSpPr/>
          <p:nvPr/>
        </p:nvGrpSpPr>
        <p:grpSpPr>
          <a:xfrm>
            <a:off x="0" y="0"/>
            <a:ext cx="9144000" cy="6858000"/>
            <a:chOff x="0" y="0"/>
            <a:chExt cx="9144000" cy="6858000"/>
          </a:xfrm>
        </p:grpSpPr>
        <p:sp>
          <p:nvSpPr>
            <p:cNvPr id="80" name="Shape 80"/>
            <p:cNvSpPr/>
            <p:nvPr/>
          </p:nvSpPr>
          <p:spPr>
            <a:xfrm>
              <a:off x="0" y="0"/>
              <a:ext cx="7162799" cy="6858000"/>
            </a:xfrm>
            <a:prstGeom prst="rect">
              <a:avLst/>
            </a:prstGeom>
            <a:gradFill>
              <a:gsLst>
                <a:gs pos="0">
                  <a:srgbClr val="010101">
                    <a:alpha val="51764"/>
                  </a:srgbClr>
                </a:gs>
                <a:gs pos="60000">
                  <a:srgbClr val="FEFEFE">
                    <a:alpha val="0"/>
                  </a:srgbClr>
                </a:gs>
                <a:gs pos="100000">
                  <a:srgbClr val="FEFEFE">
                    <a:alpha val="0"/>
                  </a:srgbClr>
                </a:gs>
              </a:gsLst>
              <a:path path="circle">
                <a:fillToRect t="100000" r="100000"/>
              </a:path>
              <a:tileRect l="-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81" name="Shape 81"/>
            <p:cNvSpPr/>
            <p:nvPr/>
          </p:nvSpPr>
          <p:spPr>
            <a:xfrm>
              <a:off x="1143000" y="0"/>
              <a:ext cx="8001000" cy="6858000"/>
            </a:xfrm>
            <a:prstGeom prst="rect">
              <a:avLst/>
            </a:prstGeom>
            <a:gradFill>
              <a:gsLst>
                <a:gs pos="0">
                  <a:srgbClr val="010101">
                    <a:alpha val="55686"/>
                  </a:srgbClr>
                </a:gs>
                <a:gs pos="61000">
                  <a:srgbClr val="FEFEFE">
                    <a:alpha val="0"/>
                  </a:srgbClr>
                </a:gs>
                <a:gs pos="100000">
                  <a:srgbClr val="FEFEFE">
                    <a:alpha val="0"/>
                  </a:srgbClr>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grpSp>
      <p:sp>
        <p:nvSpPr>
          <p:cNvPr id="82" name="Shape 82"/>
          <p:cNvSpPr/>
          <p:nvPr/>
        </p:nvSpPr>
        <p:spPr>
          <a:xfrm rot="10800000">
            <a:off x="632176" y="6058037"/>
            <a:ext cx="7721601" cy="537209"/>
          </a:xfrm>
          <a:custGeom>
            <a:avLst/>
            <a:gdLst/>
            <a:ahLst/>
            <a:cxnLst/>
            <a:rect l="0" t="0" r="0" b="0"/>
            <a:pathLst>
              <a:path w="120000" h="120000" extrusionOk="0">
                <a:moveTo>
                  <a:pt x="0" y="120000"/>
                </a:moveTo>
                <a:lnTo>
                  <a:pt x="2557" y="0"/>
                </a:lnTo>
                <a:lnTo>
                  <a:pt x="59827" y="23076"/>
                </a:lnTo>
                <a:lnTo>
                  <a:pt x="117442" y="0"/>
                </a:lnTo>
                <a:lnTo>
                  <a:pt x="120000" y="120000"/>
                </a:lnTo>
                <a:lnTo>
                  <a:pt x="0" y="120000"/>
                </a:lnTo>
                <a:close/>
              </a:path>
            </a:pathLst>
          </a:custGeom>
          <a:gradFill>
            <a:gsLst>
              <a:gs pos="0">
                <a:srgbClr val="010101">
                  <a:alpha val="33725"/>
                </a:srgbClr>
              </a:gs>
              <a:gs pos="30000">
                <a:srgbClr val="010101">
                  <a:alpha val="33725"/>
                </a:srgbClr>
              </a:gs>
              <a:gs pos="100000">
                <a:srgbClr val="010101">
                  <a:alpha val="25882"/>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83" name="Shape 83"/>
          <p:cNvSpPr/>
          <p:nvPr/>
        </p:nvSpPr>
        <p:spPr>
          <a:xfrm rot="60000">
            <a:off x="4468872" y="605162"/>
            <a:ext cx="3788940" cy="5722295"/>
          </a:xfrm>
          <a:prstGeom prst="rect">
            <a:avLst/>
          </a:prstGeom>
          <a:solidFill>
            <a:schemeClr val="lt1"/>
          </a:solid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84" name="Shape 84"/>
          <p:cNvSpPr/>
          <p:nvPr/>
        </p:nvSpPr>
        <p:spPr>
          <a:xfrm rot="60000">
            <a:off x="4471415" y="603504"/>
            <a:ext cx="3788940" cy="5722295"/>
          </a:xfrm>
          <a:prstGeom prst="rect">
            <a:avLst/>
          </a:prstGeom>
          <a:blipFill rotWithShape="1">
            <a:blip r:embed="rId2">
              <a:alphaModFix amt="20000"/>
            </a:blip>
            <a:tile tx="0" ty="0" sx="100000" sy="100000" flip="none" algn="tl"/>
          </a:blip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85" name="Shape 85"/>
          <p:cNvSpPr/>
          <p:nvPr/>
        </p:nvSpPr>
        <p:spPr>
          <a:xfrm rot="-60000">
            <a:off x="749204" y="576868"/>
            <a:ext cx="3788940" cy="5722295"/>
          </a:xfrm>
          <a:prstGeom prst="rect">
            <a:avLst/>
          </a:prstGeom>
          <a:solidFill>
            <a:schemeClr val="lt1"/>
          </a:solid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86" name="Shape 86"/>
          <p:cNvSpPr/>
          <p:nvPr/>
        </p:nvSpPr>
        <p:spPr>
          <a:xfrm rot="-60000">
            <a:off x="749807" y="576072"/>
            <a:ext cx="3788940" cy="5722295"/>
          </a:xfrm>
          <a:prstGeom prst="rect">
            <a:avLst/>
          </a:prstGeom>
          <a:blipFill rotWithShape="1">
            <a:blip r:embed="rId2">
              <a:alphaModFix amt="20000"/>
            </a:blip>
            <a:tile tx="0" ty="0" sx="100000" sy="100000" flip="none" algn="tl"/>
          </a:blip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pic>
        <p:nvPicPr>
          <p:cNvPr id="87" name="Shape 87" descr="C:\Users\Administrator\Desktop\Pushpin Dev\Assets\pushpinLeft.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435684">
            <a:off x="2371106" y="293953"/>
            <a:ext cx="567831" cy="567829"/>
          </a:xfrm>
          <a:prstGeom prst="rect">
            <a:avLst/>
          </a:prstGeom>
          <a:noFill/>
          <a:ln>
            <a:noFill/>
          </a:ln>
        </p:spPr>
      </p:pic>
      <p:pic>
        <p:nvPicPr>
          <p:cNvPr id="88" name="Shape 88" descr="C:\Users\Administrator\Desktop\Pushpin Dev\Assets\pushpinLeft.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096196">
            <a:off x="6279647" y="333162"/>
            <a:ext cx="566927" cy="566927"/>
          </a:xfrm>
          <a:prstGeom prst="rect">
            <a:avLst/>
          </a:prstGeom>
          <a:noFill/>
          <a:ln>
            <a:noFill/>
          </a:ln>
        </p:spPr>
      </p:pic>
      <p:sp>
        <p:nvSpPr>
          <p:cNvPr id="89" name="Shape 89"/>
          <p:cNvSpPr txBox="1">
            <a:spLocks noGrp="1"/>
          </p:cNvSpPr>
          <p:nvPr>
            <p:ph type="title"/>
          </p:nvPr>
        </p:nvSpPr>
        <p:spPr>
          <a:xfrm rot="-60000">
            <a:off x="1108975" y="2020042"/>
            <a:ext cx="3064826" cy="150303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onstantia"/>
              <a:buNone/>
              <a:defRPr sz="2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90" name="Shape 90"/>
          <p:cNvSpPr txBox="1">
            <a:spLocks noGrp="1"/>
          </p:cNvSpPr>
          <p:nvPr>
            <p:ph type="body" idx="1"/>
          </p:nvPr>
        </p:nvSpPr>
        <p:spPr>
          <a:xfrm rot="60000">
            <a:off x="4854290" y="1150992"/>
            <a:ext cx="3020791" cy="4625489"/>
          </a:xfrm>
          <a:prstGeom prst="rect">
            <a:avLst/>
          </a:prstGeom>
          <a:noFill/>
          <a:ln>
            <a:noFill/>
          </a:ln>
        </p:spPr>
        <p:txBody>
          <a:bodyPr lIns="91425" tIns="91425" rIns="91425" bIns="91425" anchor="ctr" anchorCtr="0"/>
          <a:lstStyle>
            <a:lvl1pPr marL="274320" marR="0" lvl="0" indent="-15557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1pPr>
            <a:lvl2pPr marL="640080" marR="0" lvl="1" indent="-17653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2pPr>
            <a:lvl3pPr marL="914400" marR="0" lvl="2" indent="-131444"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3pPr>
            <a:lvl4pPr marL="1280160" marR="0" lvl="3"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4pPr>
            <a:lvl5pPr marL="1645920" marR="0" lvl="4" indent="-160655" algn="l" rtl="0">
              <a:spcBef>
                <a:spcPts val="280"/>
              </a:spcBef>
              <a:buClr>
                <a:schemeClr val="accent2"/>
              </a:buClr>
              <a:buSzPct val="85000"/>
              <a:buFont typeface="Courgette"/>
              <a:buChar char="O"/>
              <a:defRPr sz="1400" b="0" i="0" u="none" strike="noStrike" cap="none">
                <a:solidFill>
                  <a:schemeClr val="dk1"/>
                </a:solidFill>
                <a:latin typeface="Source Sans Pro"/>
                <a:ea typeface="Source Sans Pro"/>
                <a:cs typeface="Source Sans Pro"/>
                <a:sym typeface="Source Sans Pro"/>
              </a:defRPr>
            </a:lvl5pPr>
            <a:lvl6pPr marL="2011679" marR="0" lvl="5" indent="-125729"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6pPr>
            <a:lvl7pPr marL="2377440" marR="0" lvl="6" indent="-123189"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7pPr>
            <a:lvl8pPr marL="2743200" marR="0" lvl="7"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8pPr>
            <a:lvl9pPr marL="3108960" marR="0" lvl="8" indent="-13081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91" name="Shape 91"/>
          <p:cNvSpPr txBox="1">
            <a:spLocks noGrp="1"/>
          </p:cNvSpPr>
          <p:nvPr>
            <p:ph type="body" idx="2"/>
          </p:nvPr>
        </p:nvSpPr>
        <p:spPr>
          <a:xfrm rot="-60000">
            <a:off x="1148125" y="3623748"/>
            <a:ext cx="3048891" cy="2100399"/>
          </a:xfrm>
          <a:prstGeom prst="rect">
            <a:avLst/>
          </a:prstGeom>
          <a:noFill/>
          <a:ln>
            <a:noFill/>
          </a:ln>
        </p:spPr>
        <p:txBody>
          <a:bodyPr lIns="91425" tIns="91425" rIns="91425" bIns="91425" anchor="t" anchorCtr="0"/>
          <a:lstStyle>
            <a:lvl1pPr marL="0" marR="0" lvl="0" indent="0" algn="ctr" rtl="0">
              <a:spcBef>
                <a:spcPts val="320"/>
              </a:spcBef>
              <a:buClr>
                <a:schemeClr val="accent2"/>
              </a:buClr>
              <a:buFont typeface="Courgette"/>
              <a:buNone/>
              <a:defRPr sz="16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240"/>
              </a:spcBef>
              <a:buClr>
                <a:schemeClr val="accent2"/>
              </a:buClr>
              <a:buFont typeface="Courgette"/>
              <a:buNone/>
              <a:defRPr sz="12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200"/>
              </a:spcBef>
              <a:buClr>
                <a:schemeClr val="accent2"/>
              </a:buClr>
              <a:buFont typeface="Courgette"/>
              <a:buNone/>
              <a:defRPr sz="10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180"/>
              </a:spcBef>
              <a:buClr>
                <a:schemeClr val="accent2"/>
              </a:buClr>
              <a:buFont typeface="Courgette"/>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92" name="Shape 92"/>
          <p:cNvSpPr txBox="1">
            <a:spLocks noGrp="1"/>
          </p:cNvSpPr>
          <p:nvPr>
            <p:ph type="dt" idx="10"/>
          </p:nvPr>
        </p:nvSpPr>
        <p:spPr>
          <a:xfrm rot="60000">
            <a:off x="6341697" y="5885672"/>
            <a:ext cx="1213820" cy="365124"/>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3" name="Shape 93"/>
          <p:cNvSpPr txBox="1">
            <a:spLocks noGrp="1"/>
          </p:cNvSpPr>
          <p:nvPr>
            <p:ph type="ftr" idx="11"/>
          </p:nvPr>
        </p:nvSpPr>
        <p:spPr>
          <a:xfrm rot="-60000">
            <a:off x="914554" y="5829260"/>
            <a:ext cx="3522607" cy="365124"/>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94" name="Shape 94"/>
          <p:cNvSpPr txBox="1">
            <a:spLocks noGrp="1"/>
          </p:cNvSpPr>
          <p:nvPr>
            <p:ph type="sldNum" idx="12"/>
          </p:nvPr>
        </p:nvSpPr>
        <p:spPr>
          <a:xfrm rot="60000">
            <a:off x="7557313" y="5896961"/>
            <a:ext cx="554022" cy="36512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grpSp>
        <p:nvGrpSpPr>
          <p:cNvPr id="10" name="Shape 10"/>
          <p:cNvGrpSpPr/>
          <p:nvPr/>
        </p:nvGrpSpPr>
        <p:grpSpPr>
          <a:xfrm>
            <a:off x="0" y="0"/>
            <a:ext cx="9144000" cy="6858000"/>
            <a:chOff x="0" y="0"/>
            <a:chExt cx="9144000" cy="6858000"/>
          </a:xfrm>
        </p:grpSpPr>
        <p:sp>
          <p:nvSpPr>
            <p:cNvPr id="11" name="Shape 11"/>
            <p:cNvSpPr/>
            <p:nvPr/>
          </p:nvSpPr>
          <p:spPr>
            <a:xfrm>
              <a:off x="0" y="0"/>
              <a:ext cx="7162799" cy="6858000"/>
            </a:xfrm>
            <a:prstGeom prst="rect">
              <a:avLst/>
            </a:prstGeom>
            <a:gradFill>
              <a:gsLst>
                <a:gs pos="0">
                  <a:srgbClr val="010101">
                    <a:alpha val="51764"/>
                  </a:srgbClr>
                </a:gs>
                <a:gs pos="60000">
                  <a:srgbClr val="FEFEFE">
                    <a:alpha val="0"/>
                  </a:srgbClr>
                </a:gs>
                <a:gs pos="100000">
                  <a:srgbClr val="FEFEFE">
                    <a:alpha val="0"/>
                  </a:srgbClr>
                </a:gs>
              </a:gsLst>
              <a:path path="circle">
                <a:fillToRect t="100000" r="100000"/>
              </a:path>
              <a:tileRect l="-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2" name="Shape 12"/>
            <p:cNvSpPr/>
            <p:nvPr/>
          </p:nvSpPr>
          <p:spPr>
            <a:xfrm>
              <a:off x="1143000" y="0"/>
              <a:ext cx="8001000" cy="6858000"/>
            </a:xfrm>
            <a:prstGeom prst="rect">
              <a:avLst/>
            </a:prstGeom>
            <a:gradFill>
              <a:gsLst>
                <a:gs pos="0">
                  <a:srgbClr val="010101">
                    <a:alpha val="55686"/>
                  </a:srgbClr>
                </a:gs>
                <a:gs pos="61000">
                  <a:srgbClr val="FEFEFE">
                    <a:alpha val="0"/>
                  </a:srgbClr>
                </a:gs>
                <a:gs pos="100000">
                  <a:srgbClr val="FEFEFE">
                    <a:alpha val="0"/>
                  </a:srgbClr>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grpSp>
      <p:sp>
        <p:nvSpPr>
          <p:cNvPr id="13" name="Shape 13"/>
          <p:cNvSpPr/>
          <p:nvPr/>
        </p:nvSpPr>
        <p:spPr>
          <a:xfrm rot="10800000">
            <a:off x="628649" y="6069329"/>
            <a:ext cx="7920990" cy="537209"/>
          </a:xfrm>
          <a:custGeom>
            <a:avLst/>
            <a:gdLst/>
            <a:ahLst/>
            <a:cxnLst/>
            <a:rect l="0" t="0" r="0" b="0"/>
            <a:pathLst>
              <a:path w="120000" h="120000" extrusionOk="0">
                <a:moveTo>
                  <a:pt x="0" y="120000"/>
                </a:moveTo>
                <a:lnTo>
                  <a:pt x="2557" y="0"/>
                </a:lnTo>
                <a:lnTo>
                  <a:pt x="59827" y="23076"/>
                </a:lnTo>
                <a:lnTo>
                  <a:pt x="117442" y="0"/>
                </a:lnTo>
                <a:lnTo>
                  <a:pt x="120000" y="120000"/>
                </a:lnTo>
                <a:lnTo>
                  <a:pt x="0" y="120000"/>
                </a:lnTo>
                <a:close/>
              </a:path>
            </a:pathLst>
          </a:custGeom>
          <a:gradFill>
            <a:gsLst>
              <a:gs pos="0">
                <a:srgbClr val="010101">
                  <a:alpha val="33725"/>
                </a:srgbClr>
              </a:gs>
              <a:gs pos="30000">
                <a:srgbClr val="010101">
                  <a:alpha val="33725"/>
                </a:srgbClr>
              </a:gs>
              <a:gs pos="100000">
                <a:srgbClr val="010101">
                  <a:alpha val="25882"/>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4" name="Shape 14"/>
          <p:cNvSpPr/>
          <p:nvPr/>
        </p:nvSpPr>
        <p:spPr>
          <a:xfrm>
            <a:off x="731520" y="575310"/>
            <a:ext cx="7696199" cy="5714999"/>
          </a:xfrm>
          <a:prstGeom prst="rect">
            <a:avLst/>
          </a:prstGeom>
          <a:solidFill>
            <a:srgbClr val="FEFEFE"/>
          </a:solid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sp>
        <p:nvSpPr>
          <p:cNvPr id="15" name="Shape 15"/>
          <p:cNvSpPr/>
          <p:nvPr/>
        </p:nvSpPr>
        <p:spPr>
          <a:xfrm>
            <a:off x="731520" y="576072"/>
            <a:ext cx="7696199" cy="5714999"/>
          </a:xfrm>
          <a:prstGeom prst="rect">
            <a:avLst/>
          </a:prstGeom>
          <a:blipFill rotWithShape="1">
            <a:blip r:embed="rId15">
              <a:alphaModFix amt="20000"/>
            </a:blip>
            <a:tile tx="0" ty="0" sx="100000" sy="100000" flip="none" algn="tl"/>
          </a:blipFill>
          <a:ln>
            <a:noFill/>
          </a:ln>
          <a:effectLst>
            <a:outerShdw blurRad="101599" dist="50800" dir="5400000" algn="t" rotWithShape="0">
              <a:srgbClr val="000000">
                <a:alpha val="20000"/>
              </a:srgb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Source Sans Pro"/>
              <a:ea typeface="Source Sans Pro"/>
              <a:cs typeface="Source Sans Pro"/>
              <a:sym typeface="Source Sans Pro"/>
            </a:endParaRPr>
          </a:p>
        </p:txBody>
      </p:sp>
      <p:pic>
        <p:nvPicPr>
          <p:cNvPr id="16" name="Shape 16" descr="C:\Users\Administrator\Desktop\Pushpin Dev\Assets\pushpinLeft.png"/>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rot="1435684">
            <a:off x="543741" y="273091"/>
            <a:ext cx="567831" cy="567829"/>
          </a:xfrm>
          <a:prstGeom prst="rect">
            <a:avLst/>
          </a:prstGeom>
          <a:noFill/>
          <a:ln>
            <a:noFill/>
          </a:ln>
        </p:spPr>
      </p:pic>
      <p:pic>
        <p:nvPicPr>
          <p:cNvPr id="17" name="Shape 17" descr="C:\Users\Administrator\Desktop\Pushpin Dev\Assets\pushpinLeft.png"/>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rot="4096196">
            <a:off x="8115079" y="298162"/>
            <a:ext cx="566927" cy="566927"/>
          </a:xfrm>
          <a:prstGeom prst="rect">
            <a:avLst/>
          </a:prstGeom>
          <a:noFill/>
          <a:ln>
            <a:noFill/>
          </a:ln>
        </p:spPr>
      </p:pic>
      <p:sp>
        <p:nvSpPr>
          <p:cNvPr id="18" name="Shape 18"/>
          <p:cNvSpPr txBox="1">
            <a:spLocks noGrp="1"/>
          </p:cNvSpPr>
          <p:nvPr>
            <p:ph type="title"/>
          </p:nvPr>
        </p:nvSpPr>
        <p:spPr>
          <a:xfrm>
            <a:off x="1095023" y="817581"/>
            <a:ext cx="6965244" cy="120248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9" name="Shape 19"/>
          <p:cNvSpPr txBox="1">
            <a:spLocks noGrp="1"/>
          </p:cNvSpPr>
          <p:nvPr>
            <p:ph type="body" idx="1"/>
          </p:nvPr>
        </p:nvSpPr>
        <p:spPr>
          <a:xfrm>
            <a:off x="1463040" y="2119257"/>
            <a:ext cx="6196404" cy="3603812"/>
          </a:xfrm>
          <a:prstGeom prst="rect">
            <a:avLst/>
          </a:prstGeom>
          <a:noFill/>
          <a:ln>
            <a:noFill/>
          </a:ln>
        </p:spPr>
        <p:txBody>
          <a:bodyPr lIns="91425" tIns="91425" rIns="91425" bIns="91425" anchor="t" anchorCtr="0"/>
          <a:lstStyle>
            <a:lvl1pPr marL="274320" marR="0" lvl="0" indent="-144780" algn="l" rtl="0">
              <a:spcBef>
                <a:spcPts val="480"/>
              </a:spcBef>
              <a:buClr>
                <a:schemeClr val="accent2"/>
              </a:buClr>
              <a:buSzPct val="85000"/>
              <a:buFont typeface="Courgette"/>
              <a:buChar char="O"/>
              <a:defRPr sz="2400" b="0" i="0" u="none" strike="noStrike" cap="none">
                <a:solidFill>
                  <a:schemeClr val="dk1"/>
                </a:solidFill>
                <a:latin typeface="Source Sans Pro"/>
                <a:ea typeface="Source Sans Pro"/>
                <a:cs typeface="Source Sans Pro"/>
                <a:sym typeface="Source Sans Pro"/>
              </a:defRPr>
            </a:lvl1pPr>
            <a:lvl2pPr marL="640080" marR="0" lvl="1" indent="-165735" algn="l" rtl="0">
              <a:spcBef>
                <a:spcPts val="440"/>
              </a:spcBef>
              <a:buClr>
                <a:schemeClr val="accent2"/>
              </a:buClr>
              <a:buSzPct val="85000"/>
              <a:buFont typeface="Courgette"/>
              <a:buChar char="O"/>
              <a:defRPr sz="2200" b="0" i="0" u="none" strike="noStrike" cap="none">
                <a:solidFill>
                  <a:schemeClr val="dk1"/>
                </a:solidFill>
                <a:latin typeface="Source Sans Pro"/>
                <a:ea typeface="Source Sans Pro"/>
                <a:cs typeface="Source Sans Pro"/>
                <a:sym typeface="Source Sans Pro"/>
              </a:defRPr>
            </a:lvl2pPr>
            <a:lvl3pPr marL="914400" marR="0" lvl="2" indent="-120650" algn="l" rtl="0">
              <a:spcBef>
                <a:spcPts val="400"/>
              </a:spcBef>
              <a:buClr>
                <a:schemeClr val="accent2"/>
              </a:buClr>
              <a:buSzPct val="850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280160" marR="0" lvl="3" indent="-141605" algn="l" rtl="0">
              <a:spcBef>
                <a:spcPts val="360"/>
              </a:spcBef>
              <a:buClr>
                <a:schemeClr val="accent2"/>
              </a:buClr>
              <a:buSzPct val="85000"/>
              <a:buFont typeface="Courgette"/>
              <a:buChar char="O"/>
              <a:defRPr sz="1800" b="0" i="0" u="none" strike="noStrike" cap="none">
                <a:solidFill>
                  <a:schemeClr val="dk1"/>
                </a:solidFill>
                <a:latin typeface="Source Sans Pro"/>
                <a:ea typeface="Source Sans Pro"/>
                <a:cs typeface="Source Sans Pro"/>
                <a:sym typeface="Source Sans Pro"/>
              </a:defRPr>
            </a:lvl4pPr>
            <a:lvl5pPr marL="1645920" marR="0" lvl="4" indent="-14986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5pPr>
            <a:lvl6pPr marL="2011679" marR="0" lvl="5" indent="-14731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6pPr>
            <a:lvl7pPr marL="2377440" marR="0" lvl="6" indent="-14477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7pPr>
            <a:lvl8pPr marL="2743200" marR="0" lvl="7" indent="-142239"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8pPr>
            <a:lvl9pPr marL="3108960" marR="0" lvl="8" indent="-152400" algn="l" rtl="0">
              <a:spcBef>
                <a:spcPts val="320"/>
              </a:spcBef>
              <a:buClr>
                <a:schemeClr val="accent2"/>
              </a:buClr>
              <a:buSzPct val="8500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20" name="Shape 20"/>
          <p:cNvSpPr txBox="1">
            <a:spLocks noGrp="1"/>
          </p:cNvSpPr>
          <p:nvPr>
            <p:ph type="dt" idx="10"/>
          </p:nvPr>
        </p:nvSpPr>
        <p:spPr>
          <a:xfrm>
            <a:off x="6454587" y="5809151"/>
            <a:ext cx="1213820" cy="365125"/>
          </a:xfrm>
          <a:prstGeom prst="rect">
            <a:avLst/>
          </a:prstGeom>
          <a:noFill/>
          <a:ln>
            <a:noFill/>
          </a:ln>
        </p:spPr>
        <p:txBody>
          <a:bodyPr lIns="91425" tIns="91425" rIns="91425" bIns="91425" anchor="ctr" anchorCtr="0"/>
          <a:lstStyle>
            <a:lvl1pPr marL="0" marR="0" lvl="0" indent="0" algn="r" rtl="0">
              <a:spcBef>
                <a:spcPts val="0"/>
              </a:spcBef>
              <a:buNone/>
              <a:defRPr sz="12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1" name="Shape 21"/>
          <p:cNvSpPr txBox="1">
            <a:spLocks noGrp="1"/>
          </p:cNvSpPr>
          <p:nvPr>
            <p:ph type="ftr" idx="11"/>
          </p:nvPr>
        </p:nvSpPr>
        <p:spPr>
          <a:xfrm>
            <a:off x="914400" y="5809151"/>
            <a:ext cx="5540187" cy="365125"/>
          </a:xfrm>
          <a:prstGeom prst="rect">
            <a:avLst/>
          </a:prstGeom>
          <a:noFill/>
          <a:ln>
            <a:noFill/>
          </a:ln>
        </p:spPr>
        <p:txBody>
          <a:bodyPr lIns="91425" tIns="91425" rIns="91425" bIns="91425" anchor="ctr" anchorCtr="0"/>
          <a:lstStyle>
            <a:lvl1pPr marL="0" marR="0" lvl="0" indent="0" algn="l" rtl="0">
              <a:spcBef>
                <a:spcPts val="0"/>
              </a:spcBef>
              <a:buNone/>
              <a:defRPr sz="14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0"/>
              </a:spcBef>
              <a:buNone/>
              <a:defRPr sz="18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0"/>
              </a:spcBef>
              <a:buNone/>
              <a:defRPr sz="18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0"/>
              </a:spcBef>
              <a:buNone/>
              <a:defRPr sz="18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0"/>
              </a:spcBef>
              <a:buNone/>
              <a:defRPr sz="18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0"/>
              </a:spcBef>
              <a:buNone/>
              <a:defRPr sz="18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0"/>
              </a:spcBef>
              <a:buNone/>
              <a:defRPr sz="18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0"/>
              </a:spcBef>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2" name="Shape 22"/>
          <p:cNvSpPr txBox="1">
            <a:spLocks noGrp="1"/>
          </p:cNvSpPr>
          <p:nvPr>
            <p:ph type="sldNum" idx="12"/>
          </p:nvPr>
        </p:nvSpPr>
        <p:spPr>
          <a:xfrm>
            <a:off x="7670202" y="5809151"/>
            <a:ext cx="554023"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0" i="0" u="none" strike="noStrike" cap="none">
                <a:solidFill>
                  <a:schemeClr val="dk2"/>
                </a:solidFill>
                <a:latin typeface="Arial"/>
                <a:ea typeface="Arial"/>
                <a:cs typeface="Arial"/>
                <a:sym typeface="Arial"/>
              </a:rPr>
              <a:t>‹#›</a:t>
            </a:fld>
            <a:endParaRPr lang="en-US" sz="14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comments" Target="../comments/commen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comments" Target="../comments/comment5.xml"/><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comments" Target="../comments/commen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prstGeom prst="rect">
            <a:avLst/>
          </a:prstGeom>
          <a:noFill/>
          <a:ln>
            <a:noFill/>
          </a:ln>
        </p:spPr>
        <p:txBody>
          <a:bodyPr lIns="91425" tIns="45700" rIns="91425" bIns="45700" anchor="ctr" anchorCtr="0">
            <a:noAutofit/>
          </a:bodyPr>
          <a:lstStyle/>
          <a:p>
            <a:pPr>
              <a:buSzPct val="25000"/>
            </a:pPr>
            <a:r>
              <a:rPr lang="en-US" sz="3200" b="1" i="0" u="none" strike="noStrike" cap="none" dirty="0" smtClean="0">
                <a:solidFill>
                  <a:schemeClr val="dk1"/>
                </a:solidFill>
                <a:sym typeface="Constantia"/>
              </a:rPr>
              <a:t/>
            </a:r>
            <a:br>
              <a:rPr lang="en-US" sz="3200" b="1" i="0" u="none" strike="noStrike" cap="none" dirty="0" smtClean="0">
                <a:solidFill>
                  <a:schemeClr val="dk1"/>
                </a:solidFill>
                <a:sym typeface="Constantia"/>
              </a:rPr>
            </a:br>
            <a:r>
              <a:rPr lang="en-US" sz="3200" b="1" i="0" u="none" strike="noStrike" cap="none" dirty="0" smtClean="0">
                <a:solidFill>
                  <a:schemeClr val="dk1"/>
                </a:solidFill>
                <a:sym typeface="Constantia"/>
              </a:rPr>
              <a:t/>
            </a:r>
            <a:br>
              <a:rPr lang="en-US" sz="3200" b="1" i="0" u="none" strike="noStrike" cap="none" dirty="0" smtClean="0">
                <a:solidFill>
                  <a:schemeClr val="dk1"/>
                </a:solidFill>
                <a:sym typeface="Constantia"/>
              </a:rPr>
            </a:br>
            <a:r>
              <a:rPr lang="en-US" sz="3600" b="1" i="0" u="none" strike="noStrike" cap="none" dirty="0" smtClean="0">
                <a:solidFill>
                  <a:schemeClr val="dk1"/>
                </a:solidFill>
                <a:sym typeface="Constantia"/>
              </a:rPr>
              <a:t>HERITAGE </a:t>
            </a:r>
            <a:r>
              <a:rPr lang="en-US" sz="3600" b="1" i="0" u="none" strike="noStrike" cap="none" dirty="0">
                <a:solidFill>
                  <a:schemeClr val="dk1"/>
                </a:solidFill>
                <a:sym typeface="Constantia"/>
              </a:rPr>
              <a:t>MEETS </a:t>
            </a:r>
            <a:r>
              <a:rPr lang="en-US" sz="3600" b="1" i="0" u="none" strike="noStrike" cap="none" dirty="0" smtClean="0">
                <a:solidFill>
                  <a:schemeClr val="dk1"/>
                </a:solidFill>
                <a:sym typeface="Constantia"/>
              </a:rPr>
              <a:t>HERITAGE:</a:t>
            </a:r>
            <a:br>
              <a:rPr lang="en-US" sz="3600" b="1" i="0" u="none" strike="noStrike" cap="none" dirty="0" smtClean="0">
                <a:solidFill>
                  <a:schemeClr val="dk1"/>
                </a:solidFill>
                <a:sym typeface="Constantia"/>
              </a:rPr>
            </a:br>
            <a:r>
              <a:rPr lang="en-US" sz="3600" b="1" dirty="0" smtClean="0"/>
              <a:t>Empowering </a:t>
            </a:r>
            <a:r>
              <a:rPr lang="en-US" sz="3600" b="1" dirty="0"/>
              <a:t>and Supporting </a:t>
            </a:r>
            <a:r>
              <a:rPr lang="en-US" sz="3600" b="1" dirty="0" smtClean="0"/>
              <a:t/>
            </a:r>
            <a:br>
              <a:rPr lang="en-US" sz="3600" b="1" dirty="0" smtClean="0"/>
            </a:br>
            <a:r>
              <a:rPr lang="en-US" sz="3600" b="1" dirty="0" smtClean="0"/>
              <a:t>HL </a:t>
            </a:r>
            <a:r>
              <a:rPr lang="en-US" sz="3600" b="1" dirty="0"/>
              <a:t>Learners</a:t>
            </a:r>
            <a:br>
              <a:rPr lang="en-US" sz="3600" b="1" dirty="0"/>
            </a:br>
            <a:r>
              <a:rPr lang="en-US" sz="3600" b="1" dirty="0"/>
              <a:t/>
            </a:r>
            <a:br>
              <a:rPr lang="en-US" sz="3600" b="1" dirty="0"/>
            </a:br>
            <a:r>
              <a:rPr lang="en-US" sz="2800" b="1" i="0" u="none" strike="noStrike" cap="none" dirty="0" smtClean="0">
                <a:solidFill>
                  <a:schemeClr val="dk1"/>
                </a:solidFill>
                <a:latin typeface="Constantia"/>
                <a:ea typeface="Constantia"/>
                <a:cs typeface="Constantia"/>
                <a:sym typeface="Constantia"/>
              </a:rPr>
              <a:t>ACTFL </a:t>
            </a:r>
            <a:r>
              <a:rPr lang="en-US" sz="2800" b="1" i="0" u="none" strike="noStrike" cap="none" dirty="0">
                <a:solidFill>
                  <a:schemeClr val="dk1"/>
                </a:solidFill>
                <a:latin typeface="Constantia"/>
                <a:ea typeface="Constantia"/>
                <a:cs typeface="Constantia"/>
                <a:sym typeface="Constantia"/>
              </a:rPr>
              <a:t>2016</a:t>
            </a:r>
          </a:p>
        </p:txBody>
      </p:sp>
      <p:sp>
        <p:nvSpPr>
          <p:cNvPr id="129" name="Shape 129"/>
          <p:cNvSpPr txBox="1">
            <a:spLocks noGrp="1"/>
          </p:cNvSpPr>
          <p:nvPr>
            <p:ph type="body" idx="1"/>
          </p:nvPr>
        </p:nvSpPr>
        <p:spPr>
          <a:xfrm>
            <a:off x="1298448" y="3167342"/>
            <a:ext cx="3200399" cy="2273586"/>
          </a:xfrm>
          <a:prstGeom prst="rect">
            <a:avLst/>
          </a:prstGeom>
          <a:noFill/>
          <a:ln>
            <a:noFill/>
          </a:ln>
        </p:spPr>
        <p:txBody>
          <a:bodyPr lIns="91425" tIns="91425" rIns="91425" bIns="91425" anchor="t" anchorCtr="0">
            <a:noAutofit/>
          </a:bodyPr>
          <a:lstStyle/>
          <a:p>
            <a:pPr marL="0" marR="0" lvl="0" indent="0" algn="ctr" rtl="0">
              <a:lnSpc>
                <a:spcPct val="70000"/>
              </a:lnSpc>
              <a:spcBef>
                <a:spcPts val="0"/>
              </a:spcBef>
              <a:spcAft>
                <a:spcPts val="0"/>
              </a:spcAft>
              <a:buClr>
                <a:schemeClr val="accent2"/>
              </a:buClr>
              <a:buSzPct val="25000"/>
              <a:buFont typeface="Courgette"/>
              <a:buNone/>
            </a:pPr>
            <a:r>
              <a:rPr lang="en-US" sz="1800" b="1" i="0" u="none" strike="noStrike" cap="none" dirty="0" smtClean="0">
                <a:solidFill>
                  <a:schemeClr val="dk1"/>
                </a:solidFill>
                <a:sym typeface="Source Sans Pro"/>
              </a:rPr>
              <a:t> </a:t>
            </a:r>
          </a:p>
          <a:p>
            <a:pPr marL="0" marR="0" lvl="0" indent="0" algn="ctr" rtl="0">
              <a:lnSpc>
                <a:spcPct val="70000"/>
              </a:lnSpc>
              <a:spcBef>
                <a:spcPts val="0"/>
              </a:spcBef>
              <a:spcAft>
                <a:spcPts val="0"/>
              </a:spcAft>
              <a:buClr>
                <a:schemeClr val="accent2"/>
              </a:buClr>
              <a:buSzPct val="25000"/>
              <a:buFont typeface="Courgette"/>
              <a:buNone/>
            </a:pPr>
            <a:endParaRPr lang="en-US" sz="1800" b="1" dirty="0"/>
          </a:p>
          <a:p>
            <a:pPr marL="0" marR="0" lvl="0" indent="0" algn="ctr" rtl="0">
              <a:lnSpc>
                <a:spcPct val="70000"/>
              </a:lnSpc>
              <a:spcBef>
                <a:spcPts val="0"/>
              </a:spcBef>
              <a:spcAft>
                <a:spcPts val="0"/>
              </a:spcAft>
              <a:buClr>
                <a:schemeClr val="accent2"/>
              </a:buClr>
              <a:buSzPct val="25000"/>
              <a:buFont typeface="Courgette"/>
              <a:buNone/>
            </a:pPr>
            <a:r>
              <a:rPr lang="en-US" sz="1800" b="1" i="0" u="none" strike="noStrike" cap="none" dirty="0" smtClean="0">
                <a:solidFill>
                  <a:schemeClr val="dk1"/>
                </a:solidFill>
                <a:sym typeface="Source Sans Pro"/>
              </a:rPr>
              <a:t>Sybil </a:t>
            </a:r>
            <a:r>
              <a:rPr lang="en-US" sz="1800" b="1" i="0" u="none" strike="noStrike" cap="none" dirty="0">
                <a:solidFill>
                  <a:schemeClr val="dk1"/>
                </a:solidFill>
                <a:sym typeface="Source Sans Pro"/>
              </a:rPr>
              <a:t>Alexandrov	  </a:t>
            </a:r>
            <a:r>
              <a:rPr lang="en-US" sz="1800" dirty="0" smtClean="0"/>
              <a:t> Spanish</a:t>
            </a:r>
          </a:p>
          <a:p>
            <a:pPr marL="0" marR="0" lvl="0" indent="0" algn="ctr" rtl="0">
              <a:lnSpc>
                <a:spcPct val="70000"/>
              </a:lnSpc>
              <a:spcBef>
                <a:spcPts val="0"/>
              </a:spcBef>
              <a:spcAft>
                <a:spcPts val="0"/>
              </a:spcAft>
              <a:buClr>
                <a:schemeClr val="accent2"/>
              </a:buClr>
              <a:buSzPct val="25000"/>
              <a:buFont typeface="Courgette"/>
              <a:buNone/>
            </a:pPr>
            <a:r>
              <a:rPr lang="en-US" sz="1400" dirty="0" err="1" smtClean="0"/>
              <a:t>sybil.alexandrov@yale.edu</a:t>
            </a:r>
            <a:r>
              <a:rPr lang="en-US" sz="1800" dirty="0"/>
              <a:t>		 </a:t>
            </a:r>
            <a:r>
              <a:rPr lang="en-US" sz="1800" dirty="0" smtClean="0"/>
              <a:t>           </a:t>
            </a:r>
            <a:r>
              <a:rPr lang="en-US" sz="1800" dirty="0"/>
              <a:t>		</a:t>
            </a:r>
            <a:endParaRPr sz="1400" b="1" i="0" u="none" strike="noStrike" cap="none" dirty="0">
              <a:solidFill>
                <a:schemeClr val="dk1"/>
              </a:solidFill>
              <a:latin typeface="Source Sans Pro"/>
              <a:ea typeface="Source Sans Pro"/>
              <a:cs typeface="Source Sans Pro"/>
              <a:sym typeface="Source Sans Pro"/>
            </a:endParaRPr>
          </a:p>
          <a:p>
            <a:pPr marL="0" marR="0" lvl="0" indent="0" algn="ctr" rtl="0">
              <a:lnSpc>
                <a:spcPct val="70000"/>
              </a:lnSpc>
              <a:spcBef>
                <a:spcPts val="0"/>
              </a:spcBef>
              <a:spcAft>
                <a:spcPts val="0"/>
              </a:spcAft>
              <a:buClr>
                <a:schemeClr val="accent2"/>
              </a:buClr>
              <a:buSzPct val="25000"/>
              <a:buFont typeface="Courgette"/>
              <a:buNone/>
            </a:pPr>
            <a:r>
              <a:rPr lang="en-US" sz="2800" b="1" i="0" u="none" strike="noStrike" cap="none" dirty="0">
                <a:solidFill>
                  <a:schemeClr val="dk1"/>
                </a:solidFill>
                <a:latin typeface="Source Sans Pro"/>
                <a:ea typeface="Source Sans Pro"/>
                <a:cs typeface="Source Sans Pro"/>
                <a:sym typeface="Source Sans Pro"/>
              </a:rPr>
              <a:t>    </a:t>
            </a:r>
            <a:r>
              <a:rPr lang="en-US" sz="1800" b="1" i="0" u="none" strike="noStrike" cap="none" dirty="0">
                <a:solidFill>
                  <a:schemeClr val="dk1"/>
                </a:solidFill>
                <a:sym typeface="Source Sans Pro"/>
              </a:rPr>
              <a:t>Maria </a:t>
            </a:r>
            <a:r>
              <a:rPr lang="en-US" sz="1800" b="1" i="0" u="none" strike="noStrike" cap="none" dirty="0" err="1">
                <a:solidFill>
                  <a:schemeClr val="dk1"/>
                </a:solidFill>
                <a:sym typeface="Source Sans Pro"/>
              </a:rPr>
              <a:t>Kaliambou</a:t>
            </a:r>
            <a:r>
              <a:rPr lang="en-US" sz="1800" b="1" i="0" u="none" strike="noStrike" cap="none" dirty="0">
                <a:solidFill>
                  <a:schemeClr val="dk1"/>
                </a:solidFill>
                <a:sym typeface="Source Sans Pro"/>
              </a:rPr>
              <a:t>          </a:t>
            </a:r>
            <a:r>
              <a:rPr lang="en-US" sz="1800" b="1" i="0" u="none" strike="noStrike" cap="none" dirty="0" smtClean="0">
                <a:solidFill>
                  <a:schemeClr val="dk1"/>
                </a:solidFill>
                <a:sym typeface="Source Sans Pro"/>
              </a:rPr>
              <a:t>       	 </a:t>
            </a:r>
            <a:r>
              <a:rPr lang="en-US" sz="1800" dirty="0" smtClean="0"/>
              <a:t>Modern Greek</a:t>
            </a:r>
          </a:p>
          <a:p>
            <a:pPr marL="0" marR="0" lvl="0" indent="0" algn="ctr" rtl="0">
              <a:lnSpc>
                <a:spcPct val="70000"/>
              </a:lnSpc>
              <a:spcBef>
                <a:spcPts val="0"/>
              </a:spcBef>
              <a:spcAft>
                <a:spcPts val="0"/>
              </a:spcAft>
              <a:buClr>
                <a:schemeClr val="accent2"/>
              </a:buClr>
              <a:buSzPct val="25000"/>
              <a:buFont typeface="Courgette"/>
              <a:buNone/>
            </a:pPr>
            <a:r>
              <a:rPr lang="en-US" sz="1400" dirty="0" err="1" smtClean="0"/>
              <a:t>maria.kaliambou@yale.edu</a:t>
            </a:r>
            <a:r>
              <a:rPr lang="en-US" sz="1800" dirty="0"/>
              <a:t>		</a:t>
            </a:r>
            <a:endParaRPr sz="1800" dirty="0"/>
          </a:p>
        </p:txBody>
      </p:sp>
      <p:sp>
        <p:nvSpPr>
          <p:cNvPr id="2" name="Text Placeholder 1"/>
          <p:cNvSpPr>
            <a:spLocks noGrp="1"/>
          </p:cNvSpPr>
          <p:nvPr>
            <p:ph type="body" idx="2"/>
          </p:nvPr>
        </p:nvSpPr>
        <p:spPr>
          <a:xfrm>
            <a:off x="4663439" y="3167342"/>
            <a:ext cx="3200399" cy="3420861"/>
          </a:xfrm>
        </p:spPr>
        <p:txBody>
          <a:bodyPr/>
          <a:lstStyle/>
          <a:p>
            <a:pPr marL="129540" lvl="0" indent="0" algn="ctr">
              <a:lnSpc>
                <a:spcPct val="70000"/>
              </a:lnSpc>
              <a:buNone/>
            </a:pPr>
            <a:endParaRPr lang="en-US" sz="1800" b="1" dirty="0" smtClean="0"/>
          </a:p>
          <a:p>
            <a:pPr marL="129540" lvl="0" indent="0" algn="ctr">
              <a:lnSpc>
                <a:spcPct val="70000"/>
              </a:lnSpc>
              <a:buNone/>
            </a:pPr>
            <a:r>
              <a:rPr lang="en-US" sz="1800" b="1" dirty="0" smtClean="0"/>
              <a:t>Angela </a:t>
            </a:r>
            <a:r>
              <a:rPr lang="en-US" sz="1800" b="1" dirty="0"/>
              <a:t>Lee-Smith</a:t>
            </a:r>
          </a:p>
          <a:p>
            <a:pPr marL="129540" indent="0" algn="ctr">
              <a:lnSpc>
                <a:spcPct val="70000"/>
              </a:lnSpc>
              <a:buNone/>
            </a:pPr>
            <a:r>
              <a:rPr lang="en-US" sz="1800" dirty="0" smtClean="0"/>
              <a:t>Korean</a:t>
            </a:r>
          </a:p>
          <a:p>
            <a:pPr marL="129540" indent="0" algn="ctr">
              <a:lnSpc>
                <a:spcPct val="70000"/>
              </a:lnSpc>
              <a:buNone/>
            </a:pPr>
            <a:r>
              <a:rPr lang="en-US" sz="1400" dirty="0" err="1" smtClean="0"/>
              <a:t>angela.lee-smith@yale.edu</a:t>
            </a:r>
            <a:endParaRPr lang="en-US" sz="1400" dirty="0" smtClean="0"/>
          </a:p>
          <a:p>
            <a:pPr marL="129540" indent="0" algn="ctr">
              <a:lnSpc>
                <a:spcPct val="70000"/>
              </a:lnSpc>
              <a:buNone/>
            </a:pPr>
            <a:endParaRPr lang="en-US" sz="1800" b="1" dirty="0" smtClean="0"/>
          </a:p>
          <a:p>
            <a:pPr marL="129540" indent="0" algn="ctr">
              <a:lnSpc>
                <a:spcPct val="70000"/>
              </a:lnSpc>
              <a:buNone/>
            </a:pPr>
            <a:r>
              <a:rPr lang="en-US" sz="1800" b="1" dirty="0" smtClean="0"/>
              <a:t>Julia Titus</a:t>
            </a:r>
          </a:p>
          <a:p>
            <a:pPr marL="129540" indent="0" algn="ctr">
              <a:lnSpc>
                <a:spcPct val="70000"/>
              </a:lnSpc>
              <a:buNone/>
            </a:pPr>
            <a:r>
              <a:rPr lang="en-US" sz="1800" dirty="0"/>
              <a:t> </a:t>
            </a:r>
            <a:r>
              <a:rPr lang="en-US" sz="1800" dirty="0" smtClean="0"/>
              <a:t>Russian</a:t>
            </a:r>
          </a:p>
          <a:p>
            <a:pPr marL="129540" indent="0" algn="ctr">
              <a:lnSpc>
                <a:spcPct val="70000"/>
              </a:lnSpc>
              <a:buNone/>
            </a:pPr>
            <a:r>
              <a:rPr lang="en-US" sz="1400" dirty="0" err="1" smtClean="0"/>
              <a:t>julia.titus@yale.edu</a:t>
            </a:r>
            <a:endParaRPr lang="en-US" sz="1400" dirty="0"/>
          </a:p>
        </p:txBody>
      </p:sp>
      <p:sp>
        <p:nvSpPr>
          <p:cNvPr id="3" name="Rectangle 2"/>
          <p:cNvSpPr/>
          <p:nvPr/>
        </p:nvSpPr>
        <p:spPr>
          <a:xfrm>
            <a:off x="2910395" y="5506608"/>
            <a:ext cx="3506088" cy="523220"/>
          </a:xfrm>
          <a:prstGeom prst="rect">
            <a:avLst/>
          </a:prstGeom>
        </p:spPr>
        <p:txBody>
          <a:bodyPr wrap="none">
            <a:spAutoFit/>
          </a:bodyPr>
          <a:lstStyle/>
          <a:p>
            <a:pPr lvl="0" algn="ctr">
              <a:buClr>
                <a:schemeClr val="accent2"/>
              </a:buClr>
              <a:buSzPct val="25000"/>
            </a:pPr>
            <a:r>
              <a:rPr lang="en-US" sz="2800" b="1" dirty="0">
                <a:solidFill>
                  <a:schemeClr val="dk1"/>
                </a:solidFill>
                <a:latin typeface="Source Sans Pro"/>
                <a:ea typeface="Source Sans Pro"/>
                <a:cs typeface="Source Sans Pro"/>
                <a:sym typeface="Source Sans Pro"/>
              </a:rPr>
              <a:t> YALE UNIVERSITY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1177295" y="744785"/>
            <a:ext cx="6965244" cy="120248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onstantia"/>
              <a:buNone/>
            </a:pPr>
            <a:r>
              <a:rPr lang="en-US" sz="2800" b="1" i="0" u="none" strike="noStrike" cap="none">
                <a:solidFill>
                  <a:schemeClr val="dk1"/>
                </a:solidFill>
                <a:latin typeface="Constantia"/>
                <a:ea typeface="Constantia"/>
                <a:cs typeface="Constantia"/>
                <a:sym typeface="Constantia"/>
              </a:rPr>
              <a:t>Integrative Motivation of HL Learners</a:t>
            </a:r>
          </a:p>
        </p:txBody>
      </p:sp>
      <p:sp>
        <p:nvSpPr>
          <p:cNvPr id="173" name="Shape 173"/>
          <p:cNvSpPr txBox="1">
            <a:spLocks noGrp="1"/>
          </p:cNvSpPr>
          <p:nvPr>
            <p:ph type="body" idx="1"/>
          </p:nvPr>
        </p:nvSpPr>
        <p:spPr>
          <a:xfrm>
            <a:off x="1284663" y="1624505"/>
            <a:ext cx="6374781" cy="409856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accent2"/>
              </a:buClr>
              <a:buSzPct val="25000"/>
              <a:buFont typeface="Courgette"/>
              <a:buNone/>
            </a:pPr>
            <a:r>
              <a:rPr lang="en-US" sz="2800" b="1" i="0" u="none" strike="noStrike" cap="none">
                <a:solidFill>
                  <a:schemeClr val="dk1"/>
                </a:solidFill>
                <a:latin typeface="Source Sans Pro"/>
                <a:ea typeface="Source Sans Pro"/>
                <a:cs typeface="Source Sans Pro"/>
                <a:sym typeface="Source Sans Pro"/>
              </a:rPr>
              <a:t> </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they view their HL as part of their identity</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they have a strong emotional connection to their HL</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they study HL to reconnect with the culture of their parents</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they want their future children to learn their HL to maintain culture </a:t>
            </a:r>
          </a:p>
          <a:p>
            <a:pPr marL="274320" marR="0" lvl="0" indent="-274320" algn="l" rtl="0">
              <a:spcBef>
                <a:spcPts val="480"/>
              </a:spcBef>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095023" y="817581"/>
            <a:ext cx="6965244" cy="120248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onstantia"/>
              <a:buNone/>
            </a:pPr>
            <a:r>
              <a:rPr lang="en-US" sz="3600" b="0" i="0" u="none" strike="noStrike" cap="none">
                <a:solidFill>
                  <a:schemeClr val="dk1"/>
                </a:solidFill>
                <a:latin typeface="Constantia"/>
                <a:ea typeface="Constantia"/>
                <a:cs typeface="Constantia"/>
                <a:sym typeface="Constantia"/>
              </a:rPr>
              <a:t>Examples from Students’ Responses </a:t>
            </a:r>
          </a:p>
        </p:txBody>
      </p:sp>
      <p:sp>
        <p:nvSpPr>
          <p:cNvPr id="179" name="Shape 179"/>
          <p:cNvSpPr txBox="1">
            <a:spLocks noGrp="1"/>
          </p:cNvSpPr>
          <p:nvPr>
            <p:ph type="body" idx="1"/>
          </p:nvPr>
        </p:nvSpPr>
        <p:spPr>
          <a:xfrm>
            <a:off x="1463040" y="2119257"/>
            <a:ext cx="6196404" cy="3603812"/>
          </a:xfrm>
          <a:prstGeom prst="rect">
            <a:avLst/>
          </a:prstGeom>
          <a:noFill/>
          <a:ln>
            <a:noFill/>
          </a:ln>
        </p:spPr>
        <p:txBody>
          <a:bodyPr lIns="91425" tIns="45700" rIns="91425" bIns="45700" anchor="t" anchorCtr="0">
            <a:noAutofit/>
          </a:bodyPr>
          <a:lstStyle/>
          <a:p>
            <a:pPr marL="274320" marR="0" lvl="0" indent="-274320" algn="l" rtl="0">
              <a:lnSpc>
                <a:spcPct val="90000"/>
              </a:lnSpc>
              <a:spcBef>
                <a:spcPts val="0"/>
              </a:spcBef>
              <a:spcAft>
                <a:spcPts val="0"/>
              </a:spcAft>
              <a:buClr>
                <a:schemeClr val="accent2"/>
              </a:buClr>
              <a:buSzPct val="85000"/>
              <a:buFont typeface="Courgette"/>
              <a:buChar char="O"/>
            </a:pPr>
            <a:r>
              <a:rPr lang="en-US" sz="2400" b="0" i="0" u="none" strike="noStrike" cap="none" dirty="0">
                <a:solidFill>
                  <a:schemeClr val="dk1"/>
                </a:solidFill>
                <a:latin typeface="Source Sans Pro"/>
                <a:ea typeface="Source Sans Pro"/>
                <a:cs typeface="Source Sans Pro"/>
                <a:sym typeface="Source Sans Pro"/>
              </a:rPr>
              <a:t>“I don't want to be a mediocre speaker, because ultimately, I am Mexican, so I feel obligated/inspired to learn my language correctly.”</a:t>
            </a:r>
          </a:p>
          <a:p>
            <a:pPr marL="274320" marR="0" lvl="0" indent="-274320" algn="l" rtl="0">
              <a:lnSpc>
                <a:spcPct val="90000"/>
              </a:lnSpc>
              <a:spcBef>
                <a:spcPts val="480"/>
              </a:spcBef>
              <a:spcAft>
                <a:spcPts val="0"/>
              </a:spcAft>
              <a:buClr>
                <a:schemeClr val="accent2"/>
              </a:buClr>
              <a:buSzPct val="85000"/>
              <a:buFont typeface="Courgette"/>
              <a:buChar char="O"/>
            </a:pPr>
            <a:r>
              <a:rPr lang="en-US" sz="2400" b="0" i="0" u="none" strike="noStrike" cap="none" dirty="0">
                <a:solidFill>
                  <a:schemeClr val="dk1"/>
                </a:solidFill>
                <a:latin typeface="Source Sans Pro"/>
                <a:ea typeface="Source Sans Pro"/>
                <a:cs typeface="Source Sans Pro"/>
                <a:sym typeface="Source Sans Pro"/>
              </a:rPr>
              <a:t>“it's important for me personally, to maintain my heritage, and also to be able to connect with others outside of my family”</a:t>
            </a:r>
          </a:p>
          <a:p>
            <a:pPr marL="274320" marR="0" lvl="0" indent="-274320" algn="l" rtl="0">
              <a:lnSpc>
                <a:spcPct val="90000"/>
              </a:lnSpc>
              <a:spcBef>
                <a:spcPts val="480"/>
              </a:spcBef>
              <a:spcAft>
                <a:spcPts val="0"/>
              </a:spcAft>
              <a:buClr>
                <a:schemeClr val="accent2"/>
              </a:buClr>
              <a:buSzPct val="85000"/>
              <a:buFont typeface="Courgette"/>
              <a:buChar char="O"/>
            </a:pPr>
            <a:r>
              <a:rPr lang="en-US" sz="2400" b="0" i="0" u="none" strike="noStrike" cap="none" dirty="0">
                <a:solidFill>
                  <a:schemeClr val="dk1"/>
                </a:solidFill>
                <a:latin typeface="Source Sans Pro"/>
                <a:ea typeface="Source Sans Pro"/>
                <a:cs typeface="Source Sans Pro"/>
                <a:sym typeface="Source Sans Pro"/>
              </a:rPr>
              <a:t>“I will continue to use it throughout the rest of my life to communicate with my family and I also hope to teach it to my children” </a:t>
            </a:r>
          </a:p>
          <a:p>
            <a:pPr marL="274320" marR="0" lvl="0" indent="-274320" algn="l" rtl="0">
              <a:lnSpc>
                <a:spcPct val="90000"/>
              </a:lnSpc>
              <a:spcBef>
                <a:spcPts val="480"/>
              </a:spcBef>
              <a:buClr>
                <a:schemeClr val="accent2"/>
              </a:buClr>
              <a:buSzPct val="85000"/>
              <a:buFont typeface="Courgette"/>
              <a:buNone/>
            </a:pPr>
            <a:endParaRPr sz="2400" b="0" i="0" u="none" strike="noStrike" cap="none" dirty="0">
              <a:solidFill>
                <a:schemeClr val="dk1"/>
              </a:solidFill>
              <a:latin typeface="Source Sans Pro"/>
              <a:ea typeface="Source Sans Pro"/>
              <a:cs typeface="Source Sans Pro"/>
              <a:sym typeface="Source Sans Pro"/>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Spanish_Korean_connect_heritag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8724" y="1078081"/>
            <a:ext cx="7850139" cy="4415703"/>
          </a:xfrm>
          <a:prstGeom prst="rect">
            <a:avLst/>
          </a:prstGeom>
        </p:spPr>
      </p:pic>
    </p:spTree>
    <p:extLst>
      <p:ext uri="{BB962C8B-B14F-4D97-AF65-F5344CB8AC3E}">
        <p14:creationId xmlns:p14="http://schemas.microsoft.com/office/powerpoint/2010/main" val="22559134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1095023" y="817581"/>
            <a:ext cx="6965244" cy="120248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Pedagogical Applications</a:t>
            </a:r>
          </a:p>
        </p:txBody>
      </p:sp>
      <p:sp>
        <p:nvSpPr>
          <p:cNvPr id="205" name="Shape 205"/>
          <p:cNvSpPr txBox="1">
            <a:spLocks noGrp="1"/>
          </p:cNvSpPr>
          <p:nvPr>
            <p:ph type="body" idx="1"/>
          </p:nvPr>
        </p:nvSpPr>
        <p:spPr>
          <a:xfrm>
            <a:off x="1463040" y="2119257"/>
            <a:ext cx="6196404" cy="3603812"/>
          </a:xfrm>
          <a:prstGeom prst="rect">
            <a:avLst/>
          </a:prstGeom>
          <a:noFill/>
          <a:ln>
            <a:noFill/>
          </a:ln>
        </p:spPr>
        <p:txBody>
          <a:bodyPr lIns="91425" tIns="45700" rIns="91425" bIns="45700" anchor="t" anchorCtr="0">
            <a:noAutofit/>
          </a:bodyPr>
          <a:lstStyle/>
          <a:p>
            <a:pPr marL="274320" marR="0" lvl="0" indent="-274320" algn="l" rtl="0">
              <a:lnSpc>
                <a:spcPct val="90000"/>
              </a:lnSpc>
              <a:spcBef>
                <a:spcPts val="0"/>
              </a:spcBef>
              <a:spcAft>
                <a:spcPts val="0"/>
              </a:spcAft>
              <a:buClr>
                <a:schemeClr val="accent2"/>
              </a:buClr>
              <a:buSzPct val="85000"/>
              <a:buFont typeface="Courgette"/>
              <a:buChar char="O"/>
            </a:pPr>
            <a:r>
              <a:rPr lang="en-US" sz="2400" b="0" i="0" u="none" strike="noStrike" cap="none" dirty="0">
                <a:solidFill>
                  <a:schemeClr val="dk1"/>
                </a:solidFill>
                <a:latin typeface="Source Sans Pro"/>
                <a:ea typeface="Source Sans Pro"/>
                <a:cs typeface="Source Sans Pro"/>
                <a:sym typeface="Source Sans Pro"/>
              </a:rPr>
              <a:t> Emphasis on </a:t>
            </a:r>
            <a:r>
              <a:rPr lang="en-US" sz="2400" b="0" i="0" u="none" strike="noStrike" cap="none" dirty="0" smtClean="0">
                <a:solidFill>
                  <a:schemeClr val="dk1"/>
                </a:solidFill>
                <a:latin typeface="Source Sans Pro"/>
                <a:ea typeface="Source Sans Pro"/>
                <a:cs typeface="Source Sans Pro"/>
                <a:sym typeface="Source Sans Pro"/>
              </a:rPr>
              <a:t>verbal </a:t>
            </a:r>
            <a:r>
              <a:rPr lang="en-US" sz="2400" b="0" i="0" u="none" strike="noStrike" cap="none" dirty="0">
                <a:solidFill>
                  <a:schemeClr val="dk1"/>
                </a:solidFill>
                <a:latin typeface="Source Sans Pro"/>
                <a:ea typeface="Source Sans Pro"/>
                <a:cs typeface="Source Sans Pro"/>
                <a:sym typeface="Source Sans Pro"/>
              </a:rPr>
              <a:t>and writing practices</a:t>
            </a: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dirty="0">
              <a:solidFill>
                <a:schemeClr val="dk1"/>
              </a:solidFill>
              <a:latin typeface="Source Sans Pro"/>
              <a:ea typeface="Source Sans Pro"/>
              <a:cs typeface="Source Sans Pro"/>
              <a:sym typeface="Source Sans Pro"/>
            </a:endParaRPr>
          </a:p>
          <a:p>
            <a:pPr indent="-274320">
              <a:lnSpc>
                <a:spcPct val="90000"/>
              </a:lnSpc>
            </a:pPr>
            <a:r>
              <a:rPr lang="en-US" sz="2400" b="0" i="0" u="none" strike="noStrike" cap="none" dirty="0">
                <a:solidFill>
                  <a:schemeClr val="dk1"/>
                </a:solidFill>
                <a:latin typeface="Source Sans Pro"/>
                <a:ea typeface="Source Sans Pro"/>
                <a:cs typeface="Source Sans Pro"/>
                <a:sym typeface="Source Sans Pro"/>
              </a:rPr>
              <a:t> </a:t>
            </a:r>
            <a:r>
              <a:rPr lang="en-US" dirty="0"/>
              <a:t>Expanding lexicon and explicit grammar </a:t>
            </a:r>
            <a:r>
              <a:rPr lang="en-US" dirty="0" smtClean="0"/>
              <a:t>teaching</a:t>
            </a:r>
          </a:p>
          <a:p>
            <a:pPr indent="-274320">
              <a:lnSpc>
                <a:spcPct val="90000"/>
              </a:lnSpc>
            </a:pPr>
            <a:endParaRPr lang="en-US" dirty="0"/>
          </a:p>
          <a:p>
            <a:pPr fontAlgn="base"/>
            <a:r>
              <a:rPr lang="en-US" dirty="0" smtClean="0"/>
              <a:t> Understanding </a:t>
            </a:r>
            <a:r>
              <a:rPr lang="en-US" dirty="0"/>
              <a:t>deeply about the culture and current societal </a:t>
            </a:r>
            <a:r>
              <a:rPr lang="en-US" dirty="0" smtClean="0"/>
              <a:t>issues</a:t>
            </a:r>
          </a:p>
          <a:p>
            <a:pPr marL="129540" indent="0" fontAlgn="base">
              <a:buNone/>
            </a:pPr>
            <a:endParaRPr lang="en-US" dirty="0" smtClean="0"/>
          </a:p>
          <a:p>
            <a:pPr indent="-274320">
              <a:lnSpc>
                <a:spcPct val="90000"/>
              </a:lnSpc>
            </a:pPr>
            <a:r>
              <a:rPr lang="en-US" dirty="0" smtClean="0"/>
              <a:t>A </a:t>
            </a:r>
            <a:r>
              <a:rPr lang="en-US" dirty="0"/>
              <a:t>variety of </a:t>
            </a:r>
            <a:r>
              <a:rPr lang="en-US" dirty="0" smtClean="0"/>
              <a:t>topics </a:t>
            </a:r>
            <a:r>
              <a:rPr lang="en-US" dirty="0"/>
              <a:t>beyond casual and daily matters</a:t>
            </a: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dirty="0">
              <a:solidFill>
                <a:schemeClr val="dk1"/>
              </a:solidFill>
              <a:latin typeface="Source Sans Pro"/>
              <a:ea typeface="Source Sans Pro"/>
              <a:cs typeface="Source Sans Pro"/>
              <a:sym typeface="Source Sans Pro"/>
            </a:endParaRPr>
          </a:p>
          <a:p>
            <a:pPr marL="0" marR="0" lvl="0" indent="0" algn="l" rtl="0">
              <a:lnSpc>
                <a:spcPct val="90000"/>
              </a:lnSpc>
              <a:spcBef>
                <a:spcPts val="480"/>
              </a:spcBef>
              <a:spcAft>
                <a:spcPts val="0"/>
              </a:spcAft>
              <a:buClr>
                <a:schemeClr val="accent2"/>
              </a:buClr>
              <a:buSzPct val="85000"/>
              <a:buNone/>
            </a:pPr>
            <a:r>
              <a:rPr lang="en-US" sz="2400" b="0" i="0" u="none" strike="noStrike" cap="none" dirty="0">
                <a:solidFill>
                  <a:schemeClr val="dk1"/>
                </a:solidFill>
                <a:latin typeface="Source Sans Pro"/>
                <a:ea typeface="Source Sans Pro"/>
                <a:cs typeface="Source Sans Pro"/>
                <a:sym typeface="Source Sans Pro"/>
              </a:rPr>
              <a:t> </a:t>
            </a:r>
            <a:endParaRPr sz="2400" b="0" i="0" u="none" strike="noStrike" cap="none" dirty="0">
              <a:solidFill>
                <a:schemeClr val="dk1"/>
              </a:solidFill>
              <a:latin typeface="Source Sans Pro"/>
              <a:ea typeface="Source Sans Pro"/>
              <a:cs typeface="Source Sans Pro"/>
              <a:sym typeface="Source Sans Pro"/>
            </a:endParaRPr>
          </a:p>
          <a:p>
            <a:pPr marL="0" marR="0" lvl="0" indent="0" algn="l" rtl="0">
              <a:lnSpc>
                <a:spcPct val="90000"/>
              </a:lnSpc>
              <a:spcBef>
                <a:spcPts val="480"/>
              </a:spcBef>
              <a:buClr>
                <a:schemeClr val="accent2"/>
              </a:buClr>
              <a:buSzPct val="85000"/>
              <a:buNone/>
            </a:pPr>
            <a:r>
              <a:rPr lang="en-US" sz="2400" b="0" i="0" u="none" strike="noStrike" cap="none" dirty="0">
                <a:solidFill>
                  <a:schemeClr val="dk1"/>
                </a:solidFill>
                <a:latin typeface="Source Sans Pro"/>
                <a:ea typeface="Source Sans Pro"/>
                <a:cs typeface="Source Sans Pro"/>
                <a:sym typeface="Source Sans Pro"/>
              </a:rPr>
              <a:t> </a:t>
            </a:r>
          </a:p>
        </p:txBody>
      </p:sp>
    </p:spTree>
    <p:extLst>
      <p:ext uri="{BB962C8B-B14F-4D97-AF65-F5344CB8AC3E}">
        <p14:creationId xmlns:p14="http://schemas.microsoft.com/office/powerpoint/2010/main" val="14065578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1095023" y="817581"/>
            <a:ext cx="6965244" cy="120248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Pedagogical Applications</a:t>
            </a:r>
          </a:p>
        </p:txBody>
      </p:sp>
      <p:sp>
        <p:nvSpPr>
          <p:cNvPr id="211" name="Shape 211"/>
          <p:cNvSpPr txBox="1">
            <a:spLocks noGrp="1"/>
          </p:cNvSpPr>
          <p:nvPr>
            <p:ph type="body" idx="1"/>
          </p:nvPr>
        </p:nvSpPr>
        <p:spPr>
          <a:xfrm>
            <a:off x="1463040" y="2119257"/>
            <a:ext cx="6196404" cy="3603812"/>
          </a:xfrm>
          <a:prstGeom prst="rect">
            <a:avLst/>
          </a:prstGeom>
          <a:noFill/>
          <a:ln>
            <a:noFill/>
          </a:ln>
        </p:spPr>
        <p:txBody>
          <a:bodyPr lIns="91425" tIns="45700" rIns="91425" bIns="45700" anchor="t" anchorCtr="0">
            <a:noAutofit/>
          </a:bodyPr>
          <a:lstStyle/>
          <a:p>
            <a:pPr fontAlgn="base"/>
            <a:r>
              <a:rPr lang="en-US" dirty="0" smtClean="0"/>
              <a:t> Incorporating </a:t>
            </a:r>
            <a:r>
              <a:rPr lang="en-US" dirty="0"/>
              <a:t>authentic and culturally rich </a:t>
            </a:r>
            <a:r>
              <a:rPr lang="en-US" dirty="0" smtClean="0"/>
              <a:t>content</a:t>
            </a:r>
          </a:p>
          <a:p>
            <a:pPr fontAlgn="base"/>
            <a:endParaRPr lang="en-US" dirty="0" smtClean="0"/>
          </a:p>
          <a:p>
            <a:pPr fontAlgn="base"/>
            <a:r>
              <a:rPr lang="en-US" dirty="0" smtClean="0"/>
              <a:t> More exposure to media, authentic   materials</a:t>
            </a:r>
          </a:p>
          <a:p>
            <a:pPr fontAlgn="base"/>
            <a:endParaRPr lang="en-US" dirty="0" smtClean="0"/>
          </a:p>
          <a:p>
            <a:pPr fontAlgn="base"/>
            <a:r>
              <a:rPr lang="en-US" dirty="0" smtClean="0"/>
              <a:t> Engaging </a:t>
            </a:r>
            <a:r>
              <a:rPr lang="en-US" dirty="0"/>
              <a:t>with community</a:t>
            </a:r>
          </a:p>
          <a:p>
            <a:pPr marL="129540" indent="0">
              <a:buNone/>
            </a:pPr>
            <a:endParaRPr lang="en-US" dirty="0"/>
          </a:p>
          <a:p>
            <a:pPr fontAlgn="base"/>
            <a:r>
              <a:rPr lang="en-US" dirty="0" smtClean="0"/>
              <a:t> Peer </a:t>
            </a:r>
            <a:r>
              <a:rPr lang="en-US" dirty="0"/>
              <a:t>support among heritage learners</a:t>
            </a: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dirty="0">
              <a:solidFill>
                <a:schemeClr val="dk1"/>
              </a:solidFill>
              <a:latin typeface="Source Sans Pro"/>
              <a:ea typeface="Source Sans Pro"/>
              <a:cs typeface="Source Sans Pro"/>
              <a:sym typeface="Source Sans Pro"/>
            </a:endParaRP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dirty="0">
              <a:solidFill>
                <a:schemeClr val="dk1"/>
              </a:solidFill>
              <a:latin typeface="Source Sans Pro"/>
              <a:ea typeface="Source Sans Pro"/>
              <a:cs typeface="Source Sans Pro"/>
              <a:sym typeface="Source Sans Pro"/>
            </a:endParaRP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dirty="0">
              <a:solidFill>
                <a:schemeClr val="dk1"/>
              </a:solidFill>
              <a:latin typeface="Source Sans Pro"/>
              <a:ea typeface="Source Sans Pro"/>
              <a:cs typeface="Source Sans Pro"/>
              <a:sym typeface="Source Sans Pro"/>
            </a:endParaRPr>
          </a:p>
          <a:p>
            <a:pPr marL="274320" marR="0" lvl="0" indent="-274320" algn="l" rtl="0">
              <a:lnSpc>
                <a:spcPct val="90000"/>
              </a:lnSpc>
              <a:spcBef>
                <a:spcPts val="480"/>
              </a:spcBef>
              <a:buClr>
                <a:schemeClr val="accent2"/>
              </a:buClr>
              <a:buSzPct val="85000"/>
              <a:buFont typeface="Courgette"/>
              <a:buNone/>
            </a:pPr>
            <a:endParaRPr sz="2400" b="0" i="0" u="none" strike="noStrike" cap="none" dirty="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3138818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095023" y="595925"/>
            <a:ext cx="6965244" cy="86613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onstantia"/>
              <a:buNone/>
            </a:pPr>
            <a:r>
              <a:rPr lang="en-US" sz="3959" dirty="0"/>
              <a:t>Heritage community</a:t>
            </a:r>
          </a:p>
        </p:txBody>
      </p:sp>
      <p:sp>
        <p:nvSpPr>
          <p:cNvPr id="217" name="Shape 217"/>
          <p:cNvSpPr txBox="1">
            <a:spLocks noGrp="1"/>
          </p:cNvSpPr>
          <p:nvPr>
            <p:ph type="body" idx="1"/>
          </p:nvPr>
        </p:nvSpPr>
        <p:spPr>
          <a:xfrm>
            <a:off x="1463040" y="2119257"/>
            <a:ext cx="6196404" cy="3603812"/>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Links to add: </a:t>
            </a:r>
          </a:p>
        </p:txBody>
      </p:sp>
      <p:pic>
        <p:nvPicPr>
          <p:cNvPr id="218" name="Shape 2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224684" y="1462055"/>
            <a:ext cx="6835583" cy="469756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841050" y="760625"/>
            <a:ext cx="7219500" cy="4962600"/>
          </a:xfrm>
          <a:prstGeom prst="rect">
            <a:avLst/>
          </a:prstGeom>
          <a:noFill/>
          <a:ln>
            <a:noFill/>
          </a:ln>
        </p:spPr>
        <p:txBody>
          <a:bodyPr lIns="91425" tIns="91425" rIns="91425" bIns="91425" anchor="t" anchorCtr="0">
            <a:noAutofit/>
          </a:bodyPr>
          <a:lstStyle/>
          <a:p>
            <a:pPr marL="274320" marR="0" lvl="0" indent="449580" algn="l" rtl="0">
              <a:spcBef>
                <a:spcPts val="0"/>
              </a:spcBef>
              <a:spcAft>
                <a:spcPts val="0"/>
              </a:spcAft>
              <a:buClr>
                <a:schemeClr val="accent2"/>
              </a:buClr>
              <a:buSzPct val="25000"/>
              <a:buFont typeface="Courgette"/>
              <a:buNone/>
            </a:pPr>
            <a:r>
              <a:rPr lang="en-US" sz="3000" b="0" i="0" u="none" strike="noStrike" cap="none" dirty="0">
                <a:solidFill>
                  <a:schemeClr val="dk1"/>
                </a:solidFill>
                <a:latin typeface="Constantia"/>
                <a:ea typeface="Constantia"/>
                <a:cs typeface="Constantia"/>
                <a:sym typeface="Constantia"/>
              </a:rPr>
              <a:t>“Being a heritage language learner is like being an archaeologist in your own mind. It is to see and understand words and grammar and concepts that have always been there, to clean them off and to be able to put them in a context so that they are no longer scattered or buried but part of a complete story. And it is to discover that there are other people with language experiences similar to your own.”</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311700" y="593366"/>
            <a:ext cx="8520599" cy="763599"/>
          </a:xfrm>
          <a:prstGeom prst="rect">
            <a:avLst/>
          </a:prstGeom>
          <a:noFill/>
          <a:ln>
            <a:noFill/>
          </a:ln>
        </p:spPr>
        <p:txBody>
          <a:bodyPr lIns="91425" tIns="91425" rIns="91425" bIns="91425" anchor="t" anchorCtr="0">
            <a:noAutofit/>
          </a:bodyPr>
          <a:lstStyle/>
          <a:p>
            <a:pPr marL="0" marR="0" lvl="0" indent="0" algn="ctr" rtl="0">
              <a:spcBef>
                <a:spcPts val="0"/>
              </a:spcBef>
              <a:buClr>
                <a:schemeClr val="dk1"/>
              </a:buClr>
              <a:buSzPct val="25000"/>
              <a:buFont typeface="Constantia"/>
              <a:buNone/>
            </a:pPr>
            <a:endParaRPr sz="4400" b="0" i="0" u="none" strike="noStrike" cap="none">
              <a:solidFill>
                <a:schemeClr val="dk1"/>
              </a:solidFill>
              <a:latin typeface="Constantia"/>
              <a:ea typeface="Constantia"/>
              <a:cs typeface="Constantia"/>
              <a:sym typeface="Constantia"/>
            </a:endParaRPr>
          </a:p>
        </p:txBody>
      </p:sp>
      <p:sp>
        <p:nvSpPr>
          <p:cNvPr id="135" name="Shape 13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noAutofit/>
          </a:bodyPr>
          <a:lstStyle/>
          <a:p>
            <a:pPr marL="274320" marR="0" lvl="0" indent="-274320" algn="l" rtl="0">
              <a:spcBef>
                <a:spcPts val="0"/>
              </a:spcBef>
              <a:buClr>
                <a:schemeClr val="accent2"/>
              </a:buClr>
              <a:buSzPct val="25000"/>
              <a:buFont typeface="Courgette"/>
              <a:buNone/>
            </a:pPr>
            <a:endParaRPr sz="2400" b="0" i="0" u="none" strike="noStrike" cap="none">
              <a:solidFill>
                <a:schemeClr val="dk1"/>
              </a:solidFill>
              <a:latin typeface="Source Sans Pro"/>
              <a:ea typeface="Source Sans Pro"/>
              <a:cs typeface="Source Sans Pro"/>
              <a:sym typeface="Source Sans Pro"/>
            </a:endParaRPr>
          </a:p>
        </p:txBody>
      </p:sp>
      <p:pic>
        <p:nvPicPr>
          <p:cNvPr id="136" name="Shape 136" descr="Heritage meets heritage collage.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8312" y="770459"/>
            <a:ext cx="7678450" cy="54321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593366"/>
            <a:ext cx="8520599" cy="763599"/>
          </a:xfrm>
          <a:prstGeom prst="rect">
            <a:avLst/>
          </a:prstGeom>
          <a:noFill/>
          <a:ln>
            <a:noFill/>
          </a:ln>
        </p:spPr>
        <p:txBody>
          <a:bodyPr lIns="91425" tIns="91425" rIns="91425" bIns="91425" anchor="t"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Introduction</a:t>
            </a:r>
          </a:p>
        </p:txBody>
      </p:sp>
      <p:sp>
        <p:nvSpPr>
          <p:cNvPr id="142" name="Shape 142"/>
          <p:cNvSpPr txBox="1">
            <a:spLocks noGrp="1"/>
          </p:cNvSpPr>
          <p:nvPr>
            <p:ph type="body" idx="1"/>
          </p:nvPr>
        </p:nvSpPr>
        <p:spPr>
          <a:xfrm>
            <a:off x="928036" y="1536633"/>
            <a:ext cx="7904263" cy="4555199"/>
          </a:xfrm>
          <a:prstGeom prst="rect">
            <a:avLst/>
          </a:prstGeom>
          <a:noFill/>
          <a:ln>
            <a:noFill/>
          </a:ln>
        </p:spPr>
        <p:txBody>
          <a:bodyPr lIns="91425" tIns="91425" rIns="91425" bIns="91425" anchor="t" anchorCtr="0">
            <a:noAutofit/>
          </a:bodyPr>
          <a:lstStyle/>
          <a:p>
            <a:pPr marL="571500" marR="0" lvl="0" indent="-342900" algn="l" rtl="0">
              <a:lnSpc>
                <a:spcPct val="150000"/>
              </a:lnSpc>
              <a:spcBef>
                <a:spcPts val="0"/>
              </a:spcBef>
              <a:spcAft>
                <a:spcPts val="0"/>
              </a:spcAft>
              <a:buClr>
                <a:schemeClr val="accent2"/>
              </a:buClr>
              <a:buSzPct val="85000"/>
              <a:buFont typeface="Courgette"/>
              <a:buChar char="O"/>
            </a:pPr>
            <a:r>
              <a:rPr lang="en-US" sz="2400" b="1" i="0" u="none" strike="noStrike" cap="none">
                <a:solidFill>
                  <a:schemeClr val="dk1"/>
                </a:solidFill>
                <a:latin typeface="Source Sans Pro"/>
                <a:ea typeface="Source Sans Pro"/>
                <a:cs typeface="Source Sans Pro"/>
                <a:sym typeface="Source Sans Pro"/>
              </a:rPr>
              <a:t> WHO</a:t>
            </a:r>
          </a:p>
          <a:p>
            <a:pPr marL="731520" marR="0" lvl="1" indent="-236219" algn="l" rtl="0">
              <a:lnSpc>
                <a:spcPct val="150000"/>
              </a:lnSpc>
              <a:spcBef>
                <a:spcPts val="0"/>
              </a:spcBef>
              <a:spcAft>
                <a:spcPts val="0"/>
              </a:spcAft>
              <a:buClr>
                <a:schemeClr val="accent2"/>
              </a:buClr>
              <a:buSzPct val="85000"/>
              <a:buFont typeface="Courgette"/>
              <a:buChar char="O"/>
            </a:pPr>
            <a:r>
              <a:rPr lang="en-US" sz="2200" b="0" i="0" u="none" strike="noStrike" cap="none">
                <a:solidFill>
                  <a:schemeClr val="dk1"/>
                </a:solidFill>
                <a:latin typeface="Source Sans Pro"/>
                <a:ea typeface="Source Sans Pro"/>
                <a:cs typeface="Source Sans Pro"/>
                <a:sym typeface="Source Sans Pro"/>
              </a:rPr>
              <a:t> Greek (4), Korean (7), Russian (4), Spanish (15)</a:t>
            </a:r>
          </a:p>
          <a:p>
            <a:pPr marL="457200" marR="0" lvl="0" indent="-228600" algn="l" rtl="0">
              <a:lnSpc>
                <a:spcPct val="150000"/>
              </a:lnSpc>
              <a:spcBef>
                <a:spcPts val="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a:t>
            </a:r>
            <a:r>
              <a:rPr lang="en-US" sz="2400" b="1" i="0" u="none" strike="noStrike" cap="none">
                <a:solidFill>
                  <a:schemeClr val="dk1"/>
                </a:solidFill>
                <a:latin typeface="Source Sans Pro"/>
                <a:ea typeface="Source Sans Pro"/>
                <a:cs typeface="Source Sans Pro"/>
                <a:sym typeface="Source Sans Pro"/>
              </a:rPr>
              <a:t>WHAT</a:t>
            </a:r>
          </a:p>
          <a:p>
            <a:pPr marL="731520" marR="0" lvl="1" indent="-236219" algn="l" rtl="0">
              <a:lnSpc>
                <a:spcPct val="150000"/>
              </a:lnSpc>
              <a:spcBef>
                <a:spcPts val="0"/>
              </a:spcBef>
              <a:spcAft>
                <a:spcPts val="0"/>
              </a:spcAft>
              <a:buClr>
                <a:schemeClr val="accent2"/>
              </a:buClr>
              <a:buSzPct val="85000"/>
              <a:buFont typeface="Courgette"/>
              <a:buChar char="O"/>
            </a:pPr>
            <a:r>
              <a:rPr lang="en-US" sz="2200" b="0" i="0" u="none" strike="noStrike" cap="none">
                <a:solidFill>
                  <a:schemeClr val="dk1"/>
                </a:solidFill>
                <a:latin typeface="Source Sans Pro"/>
                <a:ea typeface="Source Sans Pro"/>
                <a:cs typeface="Source Sans Pro"/>
                <a:sym typeface="Source Sans Pro"/>
              </a:rPr>
              <a:t> Share aspects of heritage identity and motivation</a:t>
            </a:r>
          </a:p>
          <a:p>
            <a:pPr marL="457200" marR="0" lvl="0" indent="-228600" algn="l" rtl="0">
              <a:lnSpc>
                <a:spcPct val="150000"/>
              </a:lnSpc>
              <a:spcBef>
                <a:spcPts val="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a:t>
            </a:r>
            <a:r>
              <a:rPr lang="en-US" sz="2400" b="1" i="0" u="none" strike="noStrike" cap="none">
                <a:solidFill>
                  <a:schemeClr val="dk1"/>
                </a:solidFill>
                <a:latin typeface="Source Sans Pro"/>
                <a:ea typeface="Source Sans Pro"/>
                <a:cs typeface="Source Sans Pro"/>
                <a:sym typeface="Source Sans Pro"/>
              </a:rPr>
              <a:t>WHY</a:t>
            </a:r>
          </a:p>
          <a:p>
            <a:pPr marL="822960" marR="0" lvl="1" indent="-238760" algn="l" rtl="0">
              <a:lnSpc>
                <a:spcPct val="150000"/>
              </a:lnSpc>
              <a:spcBef>
                <a:spcPts val="0"/>
              </a:spcBef>
              <a:spcAft>
                <a:spcPts val="0"/>
              </a:spcAft>
              <a:buClr>
                <a:schemeClr val="accent2"/>
              </a:buClr>
              <a:buSzPct val="85000"/>
              <a:buFont typeface="Courgette"/>
              <a:buChar char="O"/>
            </a:pPr>
            <a:r>
              <a:rPr lang="en-US" sz="2200" b="0" i="0" u="none" strike="noStrike" cap="none">
                <a:solidFill>
                  <a:schemeClr val="dk1"/>
                </a:solidFill>
                <a:latin typeface="Source Sans Pro"/>
                <a:ea typeface="Source Sans Pro"/>
                <a:cs typeface="Source Sans Pro"/>
                <a:sym typeface="Source Sans Pro"/>
              </a:rPr>
              <a:t> Benefits for students/instructors</a:t>
            </a:r>
          </a:p>
          <a:p>
            <a:pPr marL="457200" marR="0" lvl="0" indent="-228600" algn="l" rtl="0">
              <a:lnSpc>
                <a:spcPct val="150000"/>
              </a:lnSpc>
              <a:spcBef>
                <a:spcPts val="0"/>
              </a:spcBef>
              <a:spcAft>
                <a:spcPts val="0"/>
              </a:spcAft>
              <a:buClr>
                <a:schemeClr val="accent2"/>
              </a:buClr>
              <a:buSzPct val="85000"/>
              <a:buFont typeface="Courgette"/>
              <a:buChar char="O"/>
            </a:pPr>
            <a:r>
              <a:rPr lang="en-US" sz="2400" b="1" i="0" u="none" strike="noStrike" cap="none">
                <a:solidFill>
                  <a:schemeClr val="dk1"/>
                </a:solidFill>
                <a:latin typeface="Source Sans Pro"/>
                <a:ea typeface="Source Sans Pro"/>
                <a:cs typeface="Source Sans Pro"/>
                <a:sym typeface="Source Sans Pro"/>
              </a:rPr>
              <a:t> HOW</a:t>
            </a:r>
          </a:p>
          <a:p>
            <a:pPr marL="731520" marR="0" lvl="1" indent="-236219" algn="l" rtl="0">
              <a:lnSpc>
                <a:spcPct val="150000"/>
              </a:lnSpc>
              <a:spcBef>
                <a:spcPts val="0"/>
              </a:spcBef>
              <a:spcAft>
                <a:spcPts val="0"/>
              </a:spcAft>
              <a:buClr>
                <a:schemeClr val="accent2"/>
              </a:buClr>
              <a:buSzPct val="85000"/>
              <a:buFont typeface="Courgette"/>
              <a:buChar char="O"/>
            </a:pPr>
            <a:r>
              <a:rPr lang="en-US" sz="2200" b="0" i="0" u="none" strike="noStrike" cap="none">
                <a:solidFill>
                  <a:schemeClr val="dk1"/>
                </a:solidFill>
                <a:latin typeface="Source Sans Pro"/>
                <a:ea typeface="Source Sans Pro"/>
                <a:cs typeface="Source Sans Pro"/>
                <a:sym typeface="Source Sans Pro"/>
              </a:rPr>
              <a:t> Questionnaire, Conversation (filmed), Reflection</a:t>
            </a:r>
          </a:p>
          <a:p>
            <a:pPr marL="731520" marR="0" lvl="1" indent="-236219" algn="l" rtl="0">
              <a:lnSpc>
                <a:spcPct val="150000"/>
              </a:lnSpc>
              <a:spcBef>
                <a:spcPts val="0"/>
              </a:spcBef>
              <a:spcAft>
                <a:spcPts val="0"/>
              </a:spcAft>
              <a:buClr>
                <a:schemeClr val="accent2"/>
              </a:buClr>
              <a:buSzPct val="85000"/>
              <a:buFont typeface="Courgette"/>
              <a:buNone/>
            </a:pPr>
            <a:endParaRPr sz="2200" b="0" i="0" u="none" strike="noStrike" cap="none">
              <a:solidFill>
                <a:schemeClr val="dk1"/>
              </a:solidFill>
              <a:latin typeface="Source Sans Pro"/>
              <a:ea typeface="Source Sans Pro"/>
              <a:cs typeface="Source Sans Pro"/>
              <a:sym typeface="Source Sans Pro"/>
            </a:endParaRPr>
          </a:p>
          <a:p>
            <a:pPr marL="731520" marR="0" lvl="1" indent="-236219" algn="l" rtl="0">
              <a:lnSpc>
                <a:spcPct val="150000"/>
              </a:lnSpc>
              <a:spcBef>
                <a:spcPts val="0"/>
              </a:spcBef>
              <a:spcAft>
                <a:spcPts val="0"/>
              </a:spcAft>
              <a:buClr>
                <a:schemeClr val="accent2"/>
              </a:buClr>
              <a:buSzPct val="85000"/>
              <a:buFont typeface="Courgette"/>
              <a:buNone/>
            </a:pPr>
            <a:endParaRPr sz="2200" b="0" i="0" u="none" strike="noStrike" cap="none">
              <a:solidFill>
                <a:schemeClr val="dk1"/>
              </a:solidFill>
              <a:latin typeface="Source Sans Pro"/>
              <a:ea typeface="Source Sans Pro"/>
              <a:cs typeface="Source Sans Pro"/>
              <a:sym typeface="Source Sans Pro"/>
            </a:endParaRPr>
          </a:p>
          <a:p>
            <a:pPr marL="457200" marR="0" lvl="0" indent="-228600" algn="l" rtl="0">
              <a:lnSpc>
                <a:spcPct val="150000"/>
              </a:lnSpc>
              <a:spcBef>
                <a:spcPts val="0"/>
              </a:spcBef>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593366"/>
            <a:ext cx="8520599" cy="763599"/>
          </a:xfrm>
          <a:prstGeom prst="rect">
            <a:avLst/>
          </a:prstGeom>
          <a:noFill/>
          <a:ln>
            <a:noFill/>
          </a:ln>
        </p:spPr>
        <p:txBody>
          <a:bodyPr lIns="91425" tIns="91425" rIns="91425" bIns="91425" anchor="t"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Components</a:t>
            </a:r>
          </a:p>
        </p:txBody>
      </p:sp>
      <p:sp>
        <p:nvSpPr>
          <p:cNvPr id="148" name="Shape 148"/>
          <p:cNvSpPr txBox="1">
            <a:spLocks noGrp="1"/>
          </p:cNvSpPr>
          <p:nvPr>
            <p:ph type="body" idx="1"/>
          </p:nvPr>
        </p:nvSpPr>
        <p:spPr>
          <a:xfrm>
            <a:off x="1269895" y="1536633"/>
            <a:ext cx="7562403" cy="4555199"/>
          </a:xfrm>
          <a:prstGeom prst="rect">
            <a:avLst/>
          </a:prstGeom>
          <a:noFill/>
          <a:ln>
            <a:noFill/>
          </a:ln>
        </p:spPr>
        <p:txBody>
          <a:bodyPr lIns="91425" tIns="91425" rIns="91425" bIns="91425" anchor="t" anchorCtr="0">
            <a:noAutofit/>
          </a:bodyPr>
          <a:lstStyle/>
          <a:p>
            <a:pPr marL="457200" marR="0" lvl="0" indent="-228600" algn="l" rtl="0">
              <a:lnSpc>
                <a:spcPct val="150000"/>
              </a:lnSpc>
              <a:spcBef>
                <a:spcPts val="0"/>
              </a:spcBef>
              <a:spcAft>
                <a:spcPts val="0"/>
              </a:spcAft>
              <a:buClr>
                <a:schemeClr val="accent2"/>
              </a:buClr>
              <a:buSzPct val="85000"/>
              <a:buFont typeface="Courgette"/>
              <a:buChar char="O"/>
            </a:pPr>
            <a:r>
              <a:rPr lang="en-US" sz="2800" b="0" i="0" u="none" strike="noStrike" cap="none" dirty="0">
                <a:solidFill>
                  <a:schemeClr val="dk1"/>
                </a:solidFill>
                <a:latin typeface="Source Sans Pro"/>
                <a:ea typeface="Source Sans Pro"/>
                <a:cs typeface="Source Sans Pro"/>
                <a:sym typeface="Source Sans Pro"/>
              </a:rPr>
              <a:t> SURVEY </a:t>
            </a:r>
          </a:p>
          <a:p>
            <a:pPr marL="457200" marR="0" lvl="0" indent="-228600" algn="l" rtl="0">
              <a:lnSpc>
                <a:spcPct val="150000"/>
              </a:lnSpc>
              <a:spcBef>
                <a:spcPts val="0"/>
              </a:spcBef>
              <a:spcAft>
                <a:spcPts val="0"/>
              </a:spcAft>
              <a:buClr>
                <a:schemeClr val="accent2"/>
              </a:buClr>
              <a:buSzPct val="85000"/>
              <a:buFont typeface="Courgette"/>
              <a:buChar char="O"/>
            </a:pPr>
            <a:r>
              <a:rPr lang="en-US" sz="2800" b="0" i="0" u="none" strike="noStrike" cap="none" dirty="0">
                <a:solidFill>
                  <a:schemeClr val="dk1"/>
                </a:solidFill>
                <a:latin typeface="Source Sans Pro"/>
                <a:ea typeface="Source Sans Pro"/>
                <a:cs typeface="Source Sans Pro"/>
                <a:sym typeface="Source Sans Pro"/>
              </a:rPr>
              <a:t> PAIRED DISCUSSION </a:t>
            </a:r>
          </a:p>
          <a:p>
            <a:pPr marL="1371600" marR="0" lvl="2" indent="-228600" algn="l" rtl="0">
              <a:lnSpc>
                <a:spcPct val="150000"/>
              </a:lnSpc>
              <a:spcBef>
                <a:spcPts val="0"/>
              </a:spcBef>
              <a:spcAft>
                <a:spcPts val="0"/>
              </a:spcAft>
              <a:buClr>
                <a:schemeClr val="accent2"/>
              </a:buClr>
              <a:buSzPct val="85000"/>
              <a:buFont typeface="Courgette"/>
              <a:buChar char="O"/>
            </a:pPr>
            <a:r>
              <a:rPr lang="en-US" b="0" i="0" u="none" strike="noStrike" cap="none" dirty="0">
                <a:solidFill>
                  <a:schemeClr val="dk1"/>
                </a:solidFill>
                <a:latin typeface="Source Sans Pro"/>
                <a:ea typeface="Source Sans Pro"/>
                <a:cs typeface="Source Sans Pro"/>
                <a:sym typeface="Source Sans Pro"/>
              </a:rPr>
              <a:t> IDENTITY</a:t>
            </a:r>
          </a:p>
          <a:p>
            <a:pPr marL="1371600" marR="0" lvl="2" indent="-228600" algn="l" rtl="0">
              <a:lnSpc>
                <a:spcPct val="150000"/>
              </a:lnSpc>
              <a:spcBef>
                <a:spcPts val="0"/>
              </a:spcBef>
              <a:spcAft>
                <a:spcPts val="0"/>
              </a:spcAft>
              <a:buClr>
                <a:schemeClr val="accent2"/>
              </a:buClr>
              <a:buSzPct val="85000"/>
              <a:buFont typeface="Courgette"/>
              <a:buChar char="O"/>
            </a:pPr>
            <a:r>
              <a:rPr lang="en-US" b="0" i="0" u="none" strike="noStrike" cap="none" dirty="0">
                <a:solidFill>
                  <a:schemeClr val="dk1"/>
                </a:solidFill>
                <a:latin typeface="Source Sans Pro"/>
                <a:ea typeface="Source Sans Pro"/>
                <a:cs typeface="Source Sans Pro"/>
                <a:sym typeface="Source Sans Pro"/>
              </a:rPr>
              <a:t> AFFECTIVE</a:t>
            </a:r>
          </a:p>
          <a:p>
            <a:pPr marL="1371600" marR="0" lvl="2" indent="-228600" algn="l" rtl="0">
              <a:lnSpc>
                <a:spcPct val="150000"/>
              </a:lnSpc>
              <a:spcBef>
                <a:spcPts val="0"/>
              </a:spcBef>
              <a:spcAft>
                <a:spcPts val="0"/>
              </a:spcAft>
              <a:buClr>
                <a:schemeClr val="accent2"/>
              </a:buClr>
              <a:buSzPct val="85000"/>
              <a:buFont typeface="Courgette"/>
              <a:buChar char="O"/>
            </a:pPr>
            <a:r>
              <a:rPr lang="en-US" b="0" i="0" u="none" strike="noStrike" cap="none" dirty="0">
                <a:solidFill>
                  <a:schemeClr val="dk1"/>
                </a:solidFill>
                <a:latin typeface="Source Sans Pro"/>
                <a:ea typeface="Source Sans Pro"/>
                <a:cs typeface="Source Sans Pro"/>
                <a:sym typeface="Source Sans Pro"/>
              </a:rPr>
              <a:t> LANGUAGE USE</a:t>
            </a:r>
          </a:p>
          <a:p>
            <a:pPr marL="457200" marR="0" lvl="0" indent="-228600" algn="l" rtl="0">
              <a:lnSpc>
                <a:spcPct val="150000"/>
              </a:lnSpc>
              <a:spcBef>
                <a:spcPts val="0"/>
              </a:spcBef>
              <a:spcAft>
                <a:spcPts val="0"/>
              </a:spcAft>
              <a:buClr>
                <a:schemeClr val="accent2"/>
              </a:buClr>
              <a:buSzPct val="85000"/>
              <a:buFont typeface="Courgette"/>
              <a:buChar char="O"/>
            </a:pPr>
            <a:r>
              <a:rPr lang="en-US" sz="2800" b="0" i="0" u="none" strike="noStrike" cap="none" dirty="0" smtClean="0">
                <a:solidFill>
                  <a:schemeClr val="dk1"/>
                </a:solidFill>
                <a:latin typeface="Source Sans Pro"/>
                <a:ea typeface="Source Sans Pro"/>
                <a:cs typeface="Source Sans Pro"/>
                <a:sym typeface="Source Sans Pro"/>
              </a:rPr>
              <a:t> FEEDBACK</a:t>
            </a:r>
            <a:endParaRPr lang="en-US" sz="2800" b="0" i="0" u="none" strike="noStrike" cap="none" dirty="0">
              <a:solidFill>
                <a:schemeClr val="dk1"/>
              </a:solidFill>
              <a:latin typeface="Source Sans Pro"/>
              <a:ea typeface="Source Sans Pro"/>
              <a:cs typeface="Source Sans Pro"/>
              <a:sym typeface="Source Sans Pro"/>
            </a:endParaRPr>
          </a:p>
          <a:p>
            <a:pPr marL="457200" marR="0" lvl="0" indent="0" algn="l" rtl="0">
              <a:spcBef>
                <a:spcPts val="0"/>
              </a:spcBef>
              <a:buClr>
                <a:schemeClr val="accent2"/>
              </a:buClr>
              <a:buSzPct val="25000"/>
              <a:buFont typeface="Courgette"/>
              <a:buNone/>
            </a:pPr>
            <a:endParaRPr sz="2400" b="0" i="0" u="none" strike="noStrike" cap="none" dirty="0">
              <a:solidFill>
                <a:schemeClr val="dk1"/>
              </a:solidFill>
              <a:latin typeface="Source Sans Pro"/>
              <a:ea typeface="Source Sans Pro"/>
              <a:cs typeface="Source Sans Pro"/>
              <a:sym typeface="Source Sans Pro"/>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311700" y="593366"/>
            <a:ext cx="8520599" cy="763599"/>
          </a:xfrm>
          <a:prstGeom prst="rect">
            <a:avLst/>
          </a:prstGeom>
          <a:noFill/>
          <a:ln>
            <a:noFill/>
          </a:ln>
        </p:spPr>
        <p:txBody>
          <a:bodyPr lIns="91425" tIns="91425" rIns="91425" bIns="91425" anchor="t" anchorCtr="0">
            <a:noAutofit/>
          </a:bodyPr>
          <a:lstStyle/>
          <a:p>
            <a:pPr marL="0" marR="0" lvl="0" indent="0" algn="ctr" rtl="0">
              <a:spcBef>
                <a:spcPts val="0"/>
              </a:spcBef>
              <a:buClr>
                <a:schemeClr val="dk1"/>
              </a:buClr>
              <a:buSzPct val="25000"/>
              <a:buFont typeface="Constantia"/>
              <a:buNone/>
            </a:pPr>
            <a:endParaRPr sz="4400" b="0" i="0" u="none" strike="noStrike" cap="none">
              <a:solidFill>
                <a:schemeClr val="dk1"/>
              </a:solidFill>
              <a:latin typeface="Constantia"/>
              <a:ea typeface="Constantia"/>
              <a:cs typeface="Constantia"/>
              <a:sym typeface="Constantia"/>
            </a:endParaRPr>
          </a:p>
        </p:txBody>
      </p:sp>
      <p:sp>
        <p:nvSpPr>
          <p:cNvPr id="154" name="Shape 154"/>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noAutofit/>
          </a:bodyPr>
          <a:lstStyle/>
          <a:p>
            <a:pPr marL="274320" marR="0" lvl="0" indent="-274320" algn="l" rtl="0">
              <a:spcBef>
                <a:spcPts val="0"/>
              </a:spcBef>
              <a:buClr>
                <a:schemeClr val="accent2"/>
              </a:buClr>
              <a:buSzPct val="25000"/>
              <a:buFont typeface="Courgette"/>
              <a:buNone/>
            </a:pPr>
            <a:endParaRPr sz="2400" b="0" i="0" u="none" strike="noStrike" cap="none">
              <a:solidFill>
                <a:schemeClr val="dk1"/>
              </a:solidFill>
              <a:latin typeface="Source Sans Pro"/>
              <a:ea typeface="Source Sans Pro"/>
              <a:cs typeface="Source Sans Pro"/>
              <a:sym typeface="Source Sans Pro"/>
            </a:endParaRPr>
          </a:p>
        </p:txBody>
      </p:sp>
      <p:pic>
        <p:nvPicPr>
          <p:cNvPr id="155" name="Shape 155" descr="how is HL different?.png"/>
          <p:cNvPicPr preferRelativeResize="0"/>
          <p:nvPr/>
        </p:nvPicPr>
        <p:blipFill rotWithShape="1">
          <a:blip r:embed="rId3" cstate="email">
            <a:alphaModFix/>
            <a:extLst>
              <a:ext uri="{28A0092B-C50C-407E-A947-70E740481C1C}">
                <a14:useLocalDpi xmlns:a14="http://schemas.microsoft.com/office/drawing/2010/main"/>
              </a:ext>
            </a:extLst>
          </a:blip>
          <a:srcRect b="12838"/>
          <a:stretch/>
        </p:blipFill>
        <p:spPr>
          <a:xfrm>
            <a:off x="1698118" y="734402"/>
            <a:ext cx="5829323" cy="535743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553525"/>
            <a:ext cx="8229600" cy="81400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Identity</a:t>
            </a:r>
          </a:p>
        </p:txBody>
      </p:sp>
      <p:sp>
        <p:nvSpPr>
          <p:cNvPr id="185" name="Shape 185"/>
          <p:cNvSpPr txBox="1">
            <a:spLocks noGrp="1"/>
          </p:cNvSpPr>
          <p:nvPr>
            <p:ph type="body" idx="1"/>
          </p:nvPr>
        </p:nvSpPr>
        <p:spPr>
          <a:xfrm>
            <a:off x="856441" y="1521128"/>
            <a:ext cx="7830358" cy="5104879"/>
          </a:xfrm>
          <a:prstGeom prst="rect">
            <a:avLst/>
          </a:prstGeom>
          <a:noFill/>
          <a:ln>
            <a:noFill/>
          </a:ln>
        </p:spPr>
        <p:txBody>
          <a:bodyPr lIns="91425" tIns="45700" rIns="91425" bIns="45700" anchor="t" anchorCtr="0">
            <a:noAutofit/>
          </a:bodyPr>
          <a:lstStyle/>
          <a:p>
            <a:pPr lvl="0" indent="-274320">
              <a:spcBef>
                <a:spcPts val="0"/>
              </a:spcBef>
            </a:pPr>
            <a:r>
              <a:rPr lang="en-US" sz="2400" b="0" i="0" u="none" strike="noStrike" cap="none" dirty="0">
                <a:solidFill>
                  <a:schemeClr val="dk1"/>
                </a:solidFill>
                <a:latin typeface="Source Sans Pro"/>
                <a:ea typeface="Source Sans Pro"/>
                <a:cs typeface="Source Sans Pro"/>
                <a:sym typeface="Source Sans Pro"/>
              </a:rPr>
              <a:t> </a:t>
            </a:r>
            <a:r>
              <a:rPr lang="en-US" dirty="0"/>
              <a:t>Identity is central to heritage language education (</a:t>
            </a:r>
            <a:r>
              <a:rPr lang="en-US" dirty="0" err="1"/>
              <a:t>Carreira</a:t>
            </a:r>
            <a:r>
              <a:rPr lang="en-US" dirty="0"/>
              <a:t> and van </a:t>
            </a:r>
            <a:r>
              <a:rPr lang="en-US" dirty="0" err="1"/>
              <a:t>Deusen</a:t>
            </a:r>
            <a:r>
              <a:rPr lang="en-US" dirty="0"/>
              <a:t> Scholl 2010</a:t>
            </a:r>
            <a:r>
              <a:rPr lang="en-US" dirty="0" smtClean="0"/>
              <a:t>)</a:t>
            </a:r>
          </a:p>
          <a:p>
            <a:pPr lvl="0" indent="-274320">
              <a:spcBef>
                <a:spcPts val="0"/>
              </a:spcBef>
            </a:pPr>
            <a:r>
              <a:rPr lang="en-US" sz="2400" b="0" i="0" u="none" strike="noStrike" cap="none" dirty="0" smtClean="0">
                <a:solidFill>
                  <a:schemeClr val="dk1"/>
                </a:solidFill>
                <a:latin typeface="Source Sans Pro"/>
                <a:ea typeface="Source Sans Pro"/>
                <a:cs typeface="Source Sans Pro"/>
                <a:sym typeface="Source Sans Pro"/>
              </a:rPr>
              <a:t> </a:t>
            </a:r>
            <a:r>
              <a:rPr lang="en-US" sz="2400" b="0" i="0" u="none" strike="noStrike" cap="none" dirty="0">
                <a:solidFill>
                  <a:schemeClr val="dk1"/>
                </a:solidFill>
                <a:latin typeface="Source Sans Pro"/>
                <a:ea typeface="Source Sans Pro"/>
                <a:cs typeface="Source Sans Pro"/>
                <a:sym typeface="Source Sans Pro"/>
              </a:rPr>
              <a:t>Heritage language identity is shaped through family and community </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dirty="0">
                <a:solidFill>
                  <a:schemeClr val="dk1"/>
                </a:solidFill>
                <a:latin typeface="Source Sans Pro"/>
                <a:ea typeface="Source Sans Pro"/>
                <a:cs typeface="Source Sans Pro"/>
                <a:sym typeface="Source Sans Pro"/>
              </a:rPr>
              <a:t> Awareness of the linguistic challenges and advantages</a:t>
            </a:r>
          </a:p>
          <a:p>
            <a:pPr marL="640080" marR="0" lvl="1" indent="-284480" algn="l" rtl="0">
              <a:spcBef>
                <a:spcPts val="440"/>
              </a:spcBef>
              <a:spcAft>
                <a:spcPts val="0"/>
              </a:spcAft>
              <a:buClr>
                <a:schemeClr val="accent2"/>
              </a:buClr>
              <a:buSzPct val="85000"/>
              <a:buFont typeface="Courgette"/>
              <a:buChar char="O"/>
            </a:pPr>
            <a:r>
              <a:rPr lang="en-US" sz="2200" b="0" i="0" u="none" strike="noStrike" cap="none" dirty="0">
                <a:solidFill>
                  <a:schemeClr val="dk1"/>
                </a:solidFill>
                <a:latin typeface="Source Sans Pro"/>
                <a:ea typeface="Source Sans Pro"/>
                <a:cs typeface="Source Sans Pro"/>
                <a:sym typeface="Source Sans Pro"/>
              </a:rPr>
              <a:t> “Bad habits” = bad grammar</a:t>
            </a:r>
          </a:p>
          <a:p>
            <a:pPr marL="640080" marR="0" lvl="1" indent="-284480" algn="l" rtl="0">
              <a:spcBef>
                <a:spcPts val="440"/>
              </a:spcBef>
              <a:spcAft>
                <a:spcPts val="0"/>
              </a:spcAft>
              <a:buClr>
                <a:schemeClr val="accent2"/>
              </a:buClr>
              <a:buSzPct val="85000"/>
              <a:buFont typeface="Courgette"/>
              <a:buChar char="O"/>
            </a:pPr>
            <a:r>
              <a:rPr lang="en-US" sz="2200" b="0" i="0" u="none" strike="noStrike" cap="none" dirty="0">
                <a:solidFill>
                  <a:schemeClr val="dk1"/>
                </a:solidFill>
                <a:latin typeface="Source Sans Pro"/>
                <a:ea typeface="Source Sans Pro"/>
                <a:cs typeface="Source Sans Pro"/>
                <a:sym typeface="Source Sans Pro"/>
              </a:rPr>
              <a:t> Selective use of language skills = understanding, but not speaking</a:t>
            </a:r>
          </a:p>
          <a:p>
            <a:pPr marL="640080" marR="0" lvl="1" indent="-284480" algn="l" rtl="0">
              <a:spcBef>
                <a:spcPts val="440"/>
              </a:spcBef>
              <a:spcAft>
                <a:spcPts val="0"/>
              </a:spcAft>
              <a:buClr>
                <a:schemeClr val="accent2"/>
              </a:buClr>
              <a:buSzPct val="85000"/>
              <a:buFont typeface="Courgette"/>
              <a:buChar char="O"/>
            </a:pPr>
            <a:r>
              <a:rPr lang="en-US" sz="2200" b="0" i="0" u="none" strike="noStrike" cap="none" dirty="0">
                <a:solidFill>
                  <a:schemeClr val="dk1"/>
                </a:solidFill>
                <a:latin typeface="Source Sans Pro"/>
                <a:ea typeface="Source Sans Pro"/>
                <a:cs typeface="Source Sans Pro"/>
                <a:sym typeface="Source Sans Pro"/>
              </a:rPr>
              <a:t> Cultural awareness and intuitive knowledge of the language</a:t>
            </a:r>
          </a:p>
          <a:p>
            <a:pPr marL="640080" marR="0" lvl="1" indent="-284480" algn="l" rtl="0">
              <a:spcBef>
                <a:spcPts val="440"/>
              </a:spcBef>
              <a:buClr>
                <a:schemeClr val="accent2"/>
              </a:buClr>
              <a:buSzPct val="85000"/>
              <a:buFont typeface="Courgette"/>
              <a:buNone/>
            </a:pPr>
            <a:endParaRPr sz="2200" b="0" i="0" u="none" strike="noStrike" cap="none" dirty="0">
              <a:solidFill>
                <a:schemeClr val="dk1"/>
              </a:solidFill>
              <a:latin typeface="Source Sans Pro"/>
              <a:ea typeface="Source Sans Pro"/>
              <a:cs typeface="Source Sans Pro"/>
              <a:sym typeface="Source Sans Pro"/>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095023" y="817581"/>
            <a:ext cx="6965244" cy="120248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onstantia"/>
              <a:buNone/>
            </a:pPr>
            <a:r>
              <a:rPr lang="en-US" sz="4400" b="0" i="0" u="none" strike="noStrike" cap="none">
                <a:solidFill>
                  <a:schemeClr val="dk1"/>
                </a:solidFill>
                <a:latin typeface="Constantia"/>
                <a:ea typeface="Constantia"/>
                <a:cs typeface="Constantia"/>
                <a:sym typeface="Constantia"/>
              </a:rPr>
              <a:t>Identity</a:t>
            </a:r>
          </a:p>
        </p:txBody>
      </p:sp>
      <p:sp>
        <p:nvSpPr>
          <p:cNvPr id="191" name="Shape 191"/>
          <p:cNvSpPr txBox="1">
            <a:spLocks noGrp="1"/>
          </p:cNvSpPr>
          <p:nvPr>
            <p:ph type="body" idx="1"/>
          </p:nvPr>
        </p:nvSpPr>
        <p:spPr>
          <a:xfrm>
            <a:off x="1095024" y="2119257"/>
            <a:ext cx="6965244" cy="3603812"/>
          </a:xfrm>
          <a:prstGeom prst="rect">
            <a:avLst/>
          </a:prstGeom>
          <a:noFill/>
          <a:ln>
            <a:noFill/>
          </a:ln>
        </p:spPr>
        <p:txBody>
          <a:bodyPr lIns="91425" tIns="45700" rIns="91425" bIns="45700" anchor="t" anchorCtr="0">
            <a:noAutofit/>
          </a:bodyPr>
          <a:lstStyle/>
          <a:p>
            <a:pPr marL="274320" marR="0" lvl="0" indent="-274320" algn="l" rtl="0">
              <a:lnSpc>
                <a:spcPct val="90000"/>
              </a:lnSpc>
              <a:spcBef>
                <a:spcPts val="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Double Identity, identity struggle: </a:t>
            </a:r>
          </a:p>
          <a:p>
            <a:pPr marL="0" marR="0" lvl="0" indent="0" algn="l" rtl="0">
              <a:lnSpc>
                <a:spcPct val="90000"/>
              </a:lnSpc>
              <a:spcBef>
                <a:spcPts val="480"/>
              </a:spcBef>
              <a:spcAft>
                <a:spcPts val="0"/>
              </a:spcAft>
              <a:buClr>
                <a:schemeClr val="accent2"/>
              </a:buClr>
              <a:buSzPct val="2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640080" marR="0" lvl="1" indent="-284480" algn="l" rtl="0">
              <a:lnSpc>
                <a:spcPct val="90000"/>
              </a:lnSpc>
              <a:spcBef>
                <a:spcPts val="440"/>
              </a:spcBef>
              <a:spcAft>
                <a:spcPts val="0"/>
              </a:spcAft>
              <a:buClr>
                <a:schemeClr val="accent2"/>
              </a:buClr>
              <a:buSzPct val="85000"/>
              <a:buFont typeface="Courgette"/>
              <a:buChar char="O"/>
            </a:pPr>
            <a:r>
              <a:rPr lang="en-US" sz="2200" b="0" i="0" u="none" strike="noStrike" cap="none">
                <a:solidFill>
                  <a:schemeClr val="dk1"/>
                </a:solidFill>
                <a:latin typeface="Source Sans Pro"/>
                <a:ea typeface="Source Sans Pro"/>
                <a:cs typeface="Source Sans Pro"/>
                <a:sym typeface="Source Sans Pro"/>
              </a:rPr>
              <a:t>“It's hard to know where you fit exactly” </a:t>
            </a:r>
          </a:p>
          <a:p>
            <a:pPr marL="640080" marR="0" lvl="1" indent="-284480" algn="l" rtl="0">
              <a:lnSpc>
                <a:spcPct val="90000"/>
              </a:lnSpc>
              <a:spcBef>
                <a:spcPts val="440"/>
              </a:spcBef>
              <a:spcAft>
                <a:spcPts val="0"/>
              </a:spcAft>
              <a:buClr>
                <a:schemeClr val="accent2"/>
              </a:buClr>
              <a:buSzPct val="85000"/>
              <a:buFont typeface="Courgette"/>
              <a:buChar char="O"/>
            </a:pPr>
            <a:r>
              <a:rPr lang="en-US" sz="2200" b="0" i="0" u="none" strike="noStrike" cap="none">
                <a:solidFill>
                  <a:schemeClr val="dk1"/>
                </a:solidFill>
                <a:latin typeface="Source Sans Pro"/>
                <a:ea typeface="Source Sans Pro"/>
                <a:cs typeface="Source Sans Pro"/>
                <a:sym typeface="Source Sans Pro"/>
              </a:rPr>
              <a:t>“It is both a blessing and a curse”</a:t>
            </a:r>
          </a:p>
          <a:p>
            <a:pPr marL="0" marR="0" lvl="0" indent="0" algn="l" rtl="0">
              <a:lnSpc>
                <a:spcPct val="90000"/>
              </a:lnSpc>
              <a:spcBef>
                <a:spcPts val="480"/>
              </a:spcBef>
              <a:spcAft>
                <a:spcPts val="0"/>
              </a:spcAft>
              <a:buClr>
                <a:schemeClr val="accent2"/>
              </a:buClr>
              <a:buSzPct val="25000"/>
              <a:buFont typeface="Courgette"/>
              <a:buNone/>
            </a:pPr>
            <a:r>
              <a:rPr lang="en-US" sz="2400" b="0" i="0" u="none" strike="noStrike" cap="none">
                <a:solidFill>
                  <a:schemeClr val="dk1"/>
                </a:solidFill>
                <a:latin typeface="Source Sans Pro"/>
                <a:ea typeface="Source Sans Pro"/>
                <a:cs typeface="Source Sans Pro"/>
                <a:sym typeface="Source Sans Pro"/>
              </a:rPr>
              <a:t>	</a:t>
            </a:r>
          </a:p>
          <a:p>
            <a:pPr marL="274320" marR="0" lvl="0" indent="-274320" algn="l" rtl="0">
              <a:lnSpc>
                <a:spcPct val="90000"/>
              </a:lnSpc>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What is the meaning of the heritage language?</a:t>
            </a: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640080" marR="0" lvl="1" indent="-284480" algn="l" rtl="0">
              <a:lnSpc>
                <a:spcPct val="90000"/>
              </a:lnSpc>
              <a:spcBef>
                <a:spcPts val="440"/>
              </a:spcBef>
              <a:spcAft>
                <a:spcPts val="0"/>
              </a:spcAft>
              <a:buClr>
                <a:schemeClr val="accent2"/>
              </a:buClr>
              <a:buSzPct val="85000"/>
              <a:buFont typeface="Courgette"/>
              <a:buChar char="O"/>
            </a:pPr>
            <a:r>
              <a:rPr lang="en-US" sz="2200" b="0" i="0" u="none" strike="noStrike" cap="none">
                <a:solidFill>
                  <a:schemeClr val="dk1"/>
                </a:solidFill>
                <a:latin typeface="Source Sans Pro"/>
                <a:ea typeface="Source Sans Pro"/>
                <a:cs typeface="Source Sans Pro"/>
                <a:sym typeface="Source Sans Pro"/>
              </a:rPr>
              <a:t>“Pride in your culture”</a:t>
            </a:r>
          </a:p>
          <a:p>
            <a:pPr marL="640080" marR="0" lvl="1" indent="-284480" algn="l" rtl="0">
              <a:lnSpc>
                <a:spcPct val="90000"/>
              </a:lnSpc>
              <a:spcBef>
                <a:spcPts val="440"/>
              </a:spcBef>
              <a:spcAft>
                <a:spcPts val="0"/>
              </a:spcAft>
              <a:buClr>
                <a:schemeClr val="accent2"/>
              </a:buClr>
              <a:buSzPct val="85000"/>
              <a:buFont typeface="Courgette"/>
              <a:buChar char="O"/>
            </a:pPr>
            <a:r>
              <a:rPr lang="en-US" sz="2200" b="0" i="0" u="none" strike="noStrike" cap="none">
                <a:solidFill>
                  <a:schemeClr val="dk1"/>
                </a:solidFill>
                <a:latin typeface="Source Sans Pro"/>
                <a:ea typeface="Source Sans Pro"/>
                <a:cs typeface="Source Sans Pro"/>
                <a:sym typeface="Source Sans Pro"/>
              </a:rPr>
              <a:t>Pass it along to the next generation</a:t>
            </a:r>
          </a:p>
          <a:p>
            <a:pPr marL="0" marR="0" lvl="0" indent="0" algn="l" rtl="0">
              <a:lnSpc>
                <a:spcPct val="90000"/>
              </a:lnSpc>
              <a:spcBef>
                <a:spcPts val="480"/>
              </a:spcBef>
              <a:spcAft>
                <a:spcPts val="0"/>
              </a:spcAft>
              <a:buClr>
                <a:schemeClr val="accent2"/>
              </a:buClr>
              <a:buSzPct val="2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0" marR="0" lvl="0" indent="0" algn="l" rtl="0">
              <a:lnSpc>
                <a:spcPct val="90000"/>
              </a:lnSpc>
              <a:spcBef>
                <a:spcPts val="480"/>
              </a:spcBef>
              <a:spcAft>
                <a:spcPts val="0"/>
              </a:spcAft>
              <a:buClr>
                <a:schemeClr val="accent2"/>
              </a:buClr>
              <a:buSzPct val="2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274320" marR="0" lvl="0" indent="-274320" algn="l" rtl="0">
              <a:lnSpc>
                <a:spcPct val="90000"/>
              </a:lnSpc>
              <a:spcBef>
                <a:spcPts val="480"/>
              </a:spcBef>
              <a:spcAft>
                <a:spcPts val="0"/>
              </a:spcAft>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274320" marR="0" lvl="0" indent="-274320" algn="l" rtl="0">
              <a:lnSpc>
                <a:spcPct val="90000"/>
              </a:lnSpc>
              <a:spcBef>
                <a:spcPts val="480"/>
              </a:spcBef>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095023" y="817581"/>
            <a:ext cx="6965244" cy="120248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onstantia"/>
              <a:buNone/>
            </a:pPr>
            <a:r>
              <a:rPr lang="en-US" sz="3959" b="0" i="0" u="none" strike="noStrike" cap="none">
                <a:solidFill>
                  <a:schemeClr val="dk1"/>
                </a:solidFill>
                <a:latin typeface="Constantia"/>
                <a:ea typeface="Constantia"/>
                <a:cs typeface="Constantia"/>
                <a:sym typeface="Constantia"/>
              </a:rPr>
              <a:t>Research on Language Learner Motivation </a:t>
            </a:r>
          </a:p>
        </p:txBody>
      </p:sp>
      <p:sp>
        <p:nvSpPr>
          <p:cNvPr id="161" name="Shape 161"/>
          <p:cNvSpPr txBox="1">
            <a:spLocks noGrp="1"/>
          </p:cNvSpPr>
          <p:nvPr>
            <p:ph type="body" idx="1"/>
          </p:nvPr>
        </p:nvSpPr>
        <p:spPr>
          <a:xfrm>
            <a:off x="1463040" y="2119257"/>
            <a:ext cx="6196404" cy="36038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2"/>
              </a:buClr>
              <a:buSzPct val="25000"/>
              <a:buFont typeface="Courgette"/>
              <a:buNone/>
            </a:pPr>
            <a:r>
              <a:rPr lang="en-US" sz="2400" b="0" i="0" u="none" strike="noStrike" cap="none">
                <a:solidFill>
                  <a:schemeClr val="dk1"/>
                </a:solidFill>
                <a:latin typeface="Source Sans Pro"/>
                <a:ea typeface="Source Sans Pro"/>
                <a:cs typeface="Source Sans Pro"/>
                <a:sym typeface="Source Sans Pro"/>
              </a:rPr>
              <a:t> </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Intrinsic vs. Extrinsic motivational factors (Brown, 2007 )</a:t>
            </a:r>
          </a:p>
          <a:p>
            <a:pPr marL="274320" marR="0" lvl="0" indent="-274320" algn="l" rtl="0">
              <a:spcBef>
                <a:spcPts val="480"/>
              </a:spcBef>
              <a:spcAft>
                <a:spcPts val="0"/>
              </a:spcAft>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Integrative vs. Instrumental orientation (Gardner and Lambert, 1972)</a:t>
            </a:r>
          </a:p>
          <a:p>
            <a:pPr marL="274320" marR="0" lvl="0" indent="-274320" algn="l" rtl="0">
              <a:spcBef>
                <a:spcPts val="480"/>
              </a:spcBef>
              <a:spcAft>
                <a:spcPts val="0"/>
              </a:spcAft>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L2 Motivational Self System (Dörnyei, 2005)</a:t>
            </a:r>
          </a:p>
          <a:p>
            <a:pPr marL="274320" marR="0" lvl="0" indent="-274320" algn="l" rtl="0">
              <a:spcBef>
                <a:spcPts val="480"/>
              </a:spcBef>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1095023" y="817581"/>
            <a:ext cx="6965244" cy="120248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onstantia"/>
              <a:buNone/>
            </a:pPr>
            <a:r>
              <a:rPr lang="en-US" sz="3959" b="0" i="0" u="none" strike="noStrike" cap="none">
                <a:solidFill>
                  <a:schemeClr val="dk1"/>
                </a:solidFill>
                <a:latin typeface="Constantia"/>
                <a:ea typeface="Constantia"/>
                <a:cs typeface="Constantia"/>
                <a:sym typeface="Constantia"/>
              </a:rPr>
              <a:t>Advantages of Integrative Motivation in L2 Learning </a:t>
            </a:r>
          </a:p>
        </p:txBody>
      </p:sp>
      <p:sp>
        <p:nvSpPr>
          <p:cNvPr id="167" name="Shape 167"/>
          <p:cNvSpPr txBox="1">
            <a:spLocks noGrp="1"/>
          </p:cNvSpPr>
          <p:nvPr>
            <p:ph type="body" idx="1"/>
          </p:nvPr>
        </p:nvSpPr>
        <p:spPr>
          <a:xfrm>
            <a:off x="1463040" y="2119257"/>
            <a:ext cx="6196404" cy="3603812"/>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greater commitment on the part of the learner</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readiness to spend more time on mechanical tasks (drills, memorization)</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extending the learning beyond the classroom setting</a:t>
            </a:r>
          </a:p>
          <a:p>
            <a:pPr marL="274320" marR="0" lvl="0" indent="-274320" algn="l" rtl="0">
              <a:spcBef>
                <a:spcPts val="480"/>
              </a:spcBef>
              <a:spcAft>
                <a:spcPts val="0"/>
              </a:spcAft>
              <a:buClr>
                <a:schemeClr val="accent2"/>
              </a:buClr>
              <a:buSzPct val="85000"/>
              <a:buFont typeface="Courgette"/>
              <a:buChar char="O"/>
            </a:pPr>
            <a:r>
              <a:rPr lang="en-US" sz="2400" b="0" i="0" u="none" strike="noStrike" cap="none">
                <a:solidFill>
                  <a:schemeClr val="dk1"/>
                </a:solidFill>
                <a:latin typeface="Source Sans Pro"/>
                <a:ea typeface="Source Sans Pro"/>
                <a:cs typeface="Source Sans Pro"/>
                <a:sym typeface="Source Sans Pro"/>
              </a:rPr>
              <a:t> actively seeking more language use opportunities  (summer travel, internships, etc)</a:t>
            </a:r>
          </a:p>
          <a:p>
            <a:pPr marL="274320" marR="0" lvl="0" indent="-274320" algn="l" rtl="0">
              <a:spcBef>
                <a:spcPts val="480"/>
              </a:spcBef>
              <a:buClr>
                <a:schemeClr val="accent2"/>
              </a:buClr>
              <a:buSzPct val="85000"/>
              <a:buFont typeface="Courgette"/>
              <a:buNone/>
            </a:pPr>
            <a:endParaRPr sz="24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ushpin">
  <a:themeElements>
    <a:clrScheme name="Pushpin">
      <a:dk1>
        <a:srgbClr val="000000"/>
      </a:dk1>
      <a:lt1>
        <a:srgbClr val="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TotalTime>
  <Words>568</Words>
  <Application>Microsoft Macintosh PowerPoint</Application>
  <PresentationFormat>On-screen Show (4:3)</PresentationFormat>
  <Paragraphs>103</Paragraphs>
  <Slides>16</Slides>
  <Notes>15</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Pushpin</vt:lpstr>
      <vt:lpstr>  HERITAGE MEETS HERITAGE: Empowering and Supporting  HL Learners  ACTFL 2016</vt:lpstr>
      <vt:lpstr>PowerPoint Presentation</vt:lpstr>
      <vt:lpstr>Introduction</vt:lpstr>
      <vt:lpstr>Components</vt:lpstr>
      <vt:lpstr>PowerPoint Presentation</vt:lpstr>
      <vt:lpstr>Identity</vt:lpstr>
      <vt:lpstr>Identity</vt:lpstr>
      <vt:lpstr>Research on Language Learner Motivation </vt:lpstr>
      <vt:lpstr>Advantages of Integrative Motivation in L2 Learning </vt:lpstr>
      <vt:lpstr>Integrative Motivation of HL Learners</vt:lpstr>
      <vt:lpstr>Examples from Students’ Responses </vt:lpstr>
      <vt:lpstr>PowerPoint Presentation</vt:lpstr>
      <vt:lpstr>Pedagogical Applications</vt:lpstr>
      <vt:lpstr>Pedagogical Applications</vt:lpstr>
      <vt:lpstr>Heritage community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HERITAGE MEETS HERITAGE: Empowering and Supporting  HL Learners  ACTFL 2016</dc:title>
  <cp:lastModifiedBy>Julia Titus</cp:lastModifiedBy>
  <cp:revision>17</cp:revision>
  <cp:lastPrinted>2016-11-17T00:07:04Z</cp:lastPrinted>
  <dcterms:modified xsi:type="dcterms:W3CDTF">2017-02-22T04:21:34Z</dcterms:modified>
</cp:coreProperties>
</file>