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1" r:id="rId1"/>
    <p:sldMasterId id="2147483718" r:id="rId2"/>
  </p:sldMasterIdLst>
  <p:notesMasterIdLst>
    <p:notesMasterId r:id="rId15"/>
  </p:notesMasterIdLst>
  <p:handoutMasterIdLst>
    <p:handoutMasterId r:id="rId16"/>
  </p:handoutMasterIdLst>
  <p:sldIdLst>
    <p:sldId id="256" r:id="rId3"/>
    <p:sldId id="257" r:id="rId4"/>
    <p:sldId id="262" r:id="rId5"/>
    <p:sldId id="258" r:id="rId6"/>
    <p:sldId id="259" r:id="rId7"/>
    <p:sldId id="264" r:id="rId8"/>
    <p:sldId id="268" r:id="rId9"/>
    <p:sldId id="263" r:id="rId10"/>
    <p:sldId id="267" r:id="rId11"/>
    <p:sldId id="265" r:id="rId12"/>
    <p:sldId id="266" r:id="rId13"/>
    <p:sldId id="269"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1" d="100"/>
          <a:sy n="71" d="100"/>
        </p:scale>
        <p:origin x="-1200"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5010" y="0"/>
            <a:ext cx="2971800" cy="457200"/>
          </a:xfrm>
          <a:prstGeom prst="rect">
            <a:avLst/>
          </a:prstGeom>
        </p:spPr>
        <p:txBody>
          <a:bodyPr vert="horz" lIns="91440" tIns="45720" rIns="91440" bIns="45720" rtlCol="0"/>
          <a:lstStyle>
            <a:lvl1pPr algn="r">
              <a:defRPr sz="1200"/>
            </a:lvl1pPr>
          </a:lstStyle>
          <a:p>
            <a:fld id="{7A8D98E2-1E60-D442-B499-785E9DC2E18C}" type="datetimeFigureOut">
              <a:rPr lang="en-US" smtClean="0"/>
              <a:t>2/11/17</a:t>
            </a:fld>
            <a:endParaRPr lang="en-US"/>
          </a:p>
        </p:txBody>
      </p:sp>
      <p:sp>
        <p:nvSpPr>
          <p:cNvPr id="4" name="Footer Placeholder 3"/>
          <p:cNvSpPr>
            <a:spLocks noGrp="1"/>
          </p:cNvSpPr>
          <p:nvPr>
            <p:ph type="ftr" sz="quarter" idx="2"/>
          </p:nvPr>
        </p:nvSpPr>
        <p:spPr>
          <a:xfrm>
            <a:off x="0" y="8684684"/>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5010" y="8684684"/>
            <a:ext cx="2971800" cy="457200"/>
          </a:xfrm>
          <a:prstGeom prst="rect">
            <a:avLst/>
          </a:prstGeom>
        </p:spPr>
        <p:txBody>
          <a:bodyPr vert="horz" lIns="91440" tIns="45720" rIns="91440" bIns="45720" rtlCol="0" anchor="b"/>
          <a:lstStyle>
            <a:lvl1pPr algn="r">
              <a:defRPr sz="1200"/>
            </a:lvl1pPr>
          </a:lstStyle>
          <a:p>
            <a:fld id="{7CA63C61-7B10-824A-9F66-B3738C52113C}" type="slidenum">
              <a:rPr lang="en-US" smtClean="0"/>
              <a:t>‹#›</a:t>
            </a:fld>
            <a:endParaRPr lang="en-US"/>
          </a:p>
        </p:txBody>
      </p:sp>
    </p:spTree>
    <p:extLst>
      <p:ext uri="{BB962C8B-B14F-4D97-AF65-F5344CB8AC3E}">
        <p14:creationId xmlns:p14="http://schemas.microsoft.com/office/powerpoint/2010/main" val="3373716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712DA5-619C-6F4E-A9CA-242634805D31}" type="datetimeFigureOut">
              <a:rPr lang="en-US" smtClean="0"/>
              <a:pPr/>
              <a:t>2/11/17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8B5CB2-A219-FA44-886E-D14733E2E41F}" type="slidenum">
              <a:rPr lang="en-US" smtClean="0"/>
              <a:pPr/>
              <a:t>‹#›</a:t>
            </a:fld>
            <a:endParaRPr lang="en-US"/>
          </a:p>
        </p:txBody>
      </p:sp>
    </p:spTree>
    <p:extLst>
      <p:ext uri="{BB962C8B-B14F-4D97-AF65-F5344CB8AC3E}">
        <p14:creationId xmlns:p14="http://schemas.microsoft.com/office/powerpoint/2010/main" val="31794997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D8B5CB2-A219-FA44-886E-D14733E2E41F}"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There are linguistic</a:t>
            </a:r>
            <a:r>
              <a:rPr lang="en-US" baseline="0" dirty="0" smtClean="0"/>
              <a:t> factors and conceptual factors present in any foreign language reading task. In Russian the particular linguistic factors are (1, 2, 3).  There are also cognitive factors and these involve a broader cultural awareness and knowledge.  The literary works are often removed in time if we are talking about Russian 19</a:t>
            </a:r>
            <a:r>
              <a:rPr lang="en-US" baseline="30000" dirty="0" smtClean="0"/>
              <a:t>th</a:t>
            </a:r>
            <a:r>
              <a:rPr lang="en-US" baseline="0" dirty="0" smtClean="0"/>
              <a:t> century authors, and the students often do not have enough general knowledge of the period, its customs and norms of behavior. They project today’s models onto the behavior of the characters. </a:t>
            </a:r>
          </a:p>
          <a:p>
            <a:endParaRPr lang="en-US" baseline="0" dirty="0" smtClean="0"/>
          </a:p>
          <a:p>
            <a:r>
              <a:rPr lang="en-US" baseline="0" dirty="0" smtClean="0"/>
              <a:t>It is important to consider an interactive nature of reading. We have to remember that the students are approaching the text with different background knowledge, interests, motivations and skills. </a:t>
            </a:r>
            <a:endParaRPr lang="en-US" dirty="0"/>
          </a:p>
        </p:txBody>
      </p:sp>
      <p:sp>
        <p:nvSpPr>
          <p:cNvPr id="4" name="Slide Number Placeholder 3"/>
          <p:cNvSpPr>
            <a:spLocks noGrp="1"/>
          </p:cNvSpPr>
          <p:nvPr>
            <p:ph type="sldNum" sz="quarter" idx="10"/>
          </p:nvPr>
        </p:nvSpPr>
        <p:spPr/>
        <p:txBody>
          <a:bodyPr/>
          <a:lstStyle/>
          <a:p>
            <a:fld id="{8D8B5CB2-A219-FA44-886E-D14733E2E41F}"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Successful readers were able to  ( read</a:t>
            </a:r>
            <a:r>
              <a:rPr lang="en-US" baseline="0" dirty="0" smtClean="0"/>
              <a:t> bullets)</a:t>
            </a:r>
          </a:p>
          <a:p>
            <a:endParaRPr lang="en-US" baseline="0" dirty="0" smtClean="0"/>
          </a:p>
          <a:p>
            <a:r>
              <a:rPr lang="en-US" dirty="0" smtClean="0"/>
              <a:t>A weak knowledge base can limit the use of effective comprehension strategies, as Carr and Thompson (1996) found with struggling middle school readers. Readers need sufficient background knowledge to be able to monitor whether meaning is a guess or a certainty (Oakhill &amp; </a:t>
            </a:r>
            <a:r>
              <a:rPr lang="en-US" dirty="0" err="1" smtClean="0"/>
              <a:t>Yuill</a:t>
            </a:r>
            <a:r>
              <a:rPr lang="en-US" dirty="0" smtClean="0"/>
              <a:t>, 1996; </a:t>
            </a:r>
            <a:r>
              <a:rPr lang="en-US" dirty="0" err="1" smtClean="0"/>
              <a:t>Ruffman</a:t>
            </a:r>
            <a:r>
              <a:rPr lang="en-US" dirty="0" smtClean="0"/>
              <a:t>, 1996).</a:t>
            </a:r>
            <a:endParaRPr lang="en-US" dirty="0"/>
          </a:p>
        </p:txBody>
      </p:sp>
      <p:sp>
        <p:nvSpPr>
          <p:cNvPr id="4" name="Slide Number Placeholder 3"/>
          <p:cNvSpPr>
            <a:spLocks noGrp="1"/>
          </p:cNvSpPr>
          <p:nvPr>
            <p:ph type="sldNum" sz="quarter" idx="10"/>
          </p:nvPr>
        </p:nvSpPr>
        <p:spPr/>
        <p:txBody>
          <a:bodyPr/>
          <a:lstStyle/>
          <a:p>
            <a:fld id="{8D8B5CB2-A219-FA44-886E-D14733E2E41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D8B5CB2-A219-FA44-886E-D14733E2E41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It is my hope that this scaffolding</a:t>
            </a:r>
            <a:r>
              <a:rPr lang="en-US" baseline="0" dirty="0" smtClean="0"/>
              <a:t> would guide the reader and allow him or her to feel more confident in processing the authentic literary text and eventually take up more reading on their own. </a:t>
            </a:r>
            <a:r>
              <a:rPr lang="en-US" dirty="0" smtClean="0"/>
              <a:t>I believe</a:t>
            </a:r>
            <a:r>
              <a:rPr lang="en-US" baseline="0" dirty="0" smtClean="0"/>
              <a:t> that the global objective of teaching reading in L2 is to help our students to eventually start reading for pleasure and thus being able to maintain their habits of life-long learning after they leave the classroom. </a:t>
            </a:r>
            <a:endParaRPr lang="en-US" dirty="0"/>
          </a:p>
        </p:txBody>
      </p:sp>
      <p:sp>
        <p:nvSpPr>
          <p:cNvPr id="4" name="Slide Number Placeholder 3"/>
          <p:cNvSpPr>
            <a:spLocks noGrp="1"/>
          </p:cNvSpPr>
          <p:nvPr>
            <p:ph type="sldNum" sz="quarter" idx="10"/>
          </p:nvPr>
        </p:nvSpPr>
        <p:spPr/>
        <p:txBody>
          <a:bodyPr/>
          <a:lstStyle/>
          <a:p>
            <a:fld id="{8D8B5CB2-A219-FA44-886E-D14733E2E41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8B5CB2-A219-FA44-886E-D14733E2E41F}" type="slidenum">
              <a:rPr lang="en-US" smtClean="0"/>
              <a:pPr/>
              <a:t>6</a:t>
            </a:fld>
            <a:endParaRPr lang="en-US"/>
          </a:p>
        </p:txBody>
      </p:sp>
    </p:spTree>
    <p:extLst>
      <p:ext uri="{BB962C8B-B14F-4D97-AF65-F5344CB8AC3E}">
        <p14:creationId xmlns:p14="http://schemas.microsoft.com/office/powerpoint/2010/main" val="653217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8B5CB2-A219-FA44-886E-D14733E2E41F}" type="slidenum">
              <a:rPr lang="en-US" smtClean="0"/>
              <a:pPr/>
              <a:t>9</a:t>
            </a:fld>
            <a:endParaRPr lang="en-US"/>
          </a:p>
        </p:txBody>
      </p:sp>
    </p:spTree>
    <p:extLst>
      <p:ext uri="{BB962C8B-B14F-4D97-AF65-F5344CB8AC3E}">
        <p14:creationId xmlns:p14="http://schemas.microsoft.com/office/powerpoint/2010/main" val="2458865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wireframeOverlay-Home.png"/>
          <p:cNvPicPr>
            <a:picLocks noChangeAspect="1"/>
          </p:cNvPicPr>
          <p:nvPr/>
        </p:nvPicPr>
        <p:blipFill>
          <a:blip r:embed="rId2"/>
          <a:srcRect t="-93973"/>
          <a:stretch>
            <a:fillRect/>
          </a:stretch>
        </p:blipFill>
        <p:spPr>
          <a:xfrm>
            <a:off x="179295" y="1183342"/>
            <a:ext cx="8787384" cy="5276725"/>
          </a:xfrm>
          <a:prstGeom prst="rect">
            <a:avLst/>
          </a:prstGeom>
          <a:gradFill>
            <a:gsLst>
              <a:gs pos="0">
                <a:schemeClr val="tx2"/>
              </a:gs>
              <a:gs pos="100000">
                <a:schemeClr val="bg2"/>
              </a:gs>
            </a:gsLst>
            <a:lin ang="5400000" scaled="0"/>
          </a:gradFill>
        </p:spPr>
      </p:pic>
      <p:sp>
        <p:nvSpPr>
          <p:cNvPr id="2" name="Title 1"/>
          <p:cNvSpPr>
            <a:spLocks noGrp="1"/>
          </p:cNvSpPr>
          <p:nvPr>
            <p:ph type="ctrTitle"/>
          </p:nvPr>
        </p:nvSpPr>
        <p:spPr>
          <a:xfrm>
            <a:off x="417513" y="2168338"/>
            <a:ext cx="8307387" cy="1619250"/>
          </a:xfrm>
        </p:spPr>
        <p:txBody>
          <a:bodyPr/>
          <a:lstStyle>
            <a:lvl1pPr algn="ctr">
              <a:defRPr sz="4800"/>
            </a:lvl1pPr>
          </a:lstStyle>
          <a:p>
            <a:r>
              <a:rPr lang="en-US" smtClean="0"/>
              <a:t>Click to edit Master title style</a:t>
            </a:r>
            <a:endParaRPr/>
          </a:p>
        </p:txBody>
      </p:sp>
      <p:sp>
        <p:nvSpPr>
          <p:cNvPr id="3" name="Subtitle 2"/>
          <p:cNvSpPr>
            <a:spLocks noGrp="1"/>
          </p:cNvSpPr>
          <p:nvPr>
            <p:ph type="subTitle" idx="1"/>
          </p:nvPr>
        </p:nvSpPr>
        <p:spPr>
          <a:xfrm>
            <a:off x="417513" y="3810000"/>
            <a:ext cx="8307387" cy="753036"/>
          </a:xfrm>
        </p:spPr>
        <p:txBody>
          <a:bodyPr>
            <a:normAutofit/>
          </a:bodyPr>
          <a:lstStyle>
            <a:lvl1pPr marL="0" indent="0" algn="ctr">
              <a:spcBef>
                <a:spcPts val="3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C6C2040C-2687-2649-BFED-EE5221521966}" type="datetimeFigureOut">
              <a:rPr lang="en-US" smtClean="0"/>
              <a:pPr/>
              <a:t>2/11/17</a:t>
            </a:fld>
            <a:endParaRPr lang="en-US"/>
          </a:p>
        </p:txBody>
      </p:sp>
      <p:sp>
        <p:nvSpPr>
          <p:cNvPr id="5" name="Footer Placeholder 4"/>
          <p:cNvSpPr>
            <a:spLocks noGrp="1"/>
          </p:cNvSpPr>
          <p:nvPr>
            <p:ph type="ftr" sz="quarter" idx="11"/>
          </p:nvPr>
        </p:nvSpPr>
        <p:spPr/>
        <p:txBody>
          <a:bodyPr/>
          <a:lstStyle/>
          <a:p>
            <a:endParaRPr lang="en-US"/>
          </a:p>
        </p:txBody>
      </p:sp>
      <p:pic>
        <p:nvPicPr>
          <p:cNvPr id="8" name="Picture 7" descr="DirectionalButtons-RightOnly.png"/>
          <p:cNvPicPr>
            <a:picLocks noChangeAspect="1"/>
          </p:cNvPicPr>
          <p:nvPr/>
        </p:nvPicPr>
        <p:blipFill>
          <a:blip r:embed="rId3"/>
          <a:stretch>
            <a:fillRect/>
          </a:stretch>
        </p:blipFill>
        <p:spPr>
          <a:xfrm>
            <a:off x="7822267" y="533401"/>
            <a:ext cx="752475" cy="352425"/>
          </a:xfrm>
          <a:prstGeom prst="rect">
            <a:avLst/>
          </a:prstGeom>
        </p:spPr>
      </p:pic>
      <p:sp>
        <p:nvSpPr>
          <p:cNvPr id="9" name="Slide Number Placeholder 5"/>
          <p:cNvSpPr>
            <a:spLocks noGrp="1"/>
          </p:cNvSpPr>
          <p:nvPr>
            <p:ph type="sldNum" sz="quarter" idx="12"/>
          </p:nvPr>
        </p:nvSpPr>
        <p:spPr>
          <a:xfrm>
            <a:off x="8382000" y="1219201"/>
            <a:ext cx="533400" cy="365125"/>
          </a:xfrm>
        </p:spPr>
        <p:txBody>
          <a:bodyPr/>
          <a:lstStyle/>
          <a:p>
            <a:fld id="{88B06C20-42F4-144C-AFA5-D971FB4A09A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wireframeOverlay-Content.png"/>
          <p:cNvPicPr>
            <a:picLocks noChangeAspect="1"/>
          </p:cNvPicPr>
          <p:nvPr/>
        </p:nvPicPr>
        <p:blipFill>
          <a:blip r:embed="rId2"/>
          <a:stretch>
            <a:fillRect/>
          </a:stretch>
        </p:blipFill>
        <p:spPr>
          <a:xfrm>
            <a:off x="179295"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a:xfrm>
            <a:off x="416861" y="1466850"/>
            <a:ext cx="8308039" cy="1128432"/>
          </a:xfr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007225" y="2623296"/>
            <a:ext cx="4717676" cy="38312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30214" y="2770187"/>
            <a:ext cx="3429093" cy="3576825"/>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C2040C-2687-2649-BFED-EE5221521966}" type="datetimeFigureOut">
              <a:rPr lang="en-US" smtClean="0"/>
              <a:pPr/>
              <a:t>2/11/17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B06C20-42F4-144C-AFA5-D971FB4A09A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pic>
        <p:nvPicPr>
          <p:cNvPr id="9" name="Picture 8" descr="wireframeOverlay-PCVertical.png"/>
          <p:cNvPicPr>
            <a:picLocks noChangeAspect="1"/>
          </p:cNvPicPr>
          <p:nvPr/>
        </p:nvPicPr>
        <p:blipFill>
          <a:blip r:embed="rId2"/>
          <a:srcRect b="-123309"/>
          <a:stretch>
            <a:fillRect/>
          </a:stretch>
        </p:blipFill>
        <p:spPr>
          <a:xfrm>
            <a:off x="182882" y="1179576"/>
            <a:ext cx="5133975" cy="5275013"/>
          </a:xfrm>
          <a:prstGeom prst="rect">
            <a:avLst/>
          </a:prstGeom>
          <a:gradFill>
            <a:gsLst>
              <a:gs pos="0">
                <a:schemeClr val="bg2"/>
              </a:gs>
              <a:gs pos="100000">
                <a:schemeClr val="tx2"/>
              </a:gs>
            </a:gsLst>
            <a:lin ang="5400000" scaled="0"/>
          </a:gradFill>
        </p:spPr>
      </p:pic>
      <p:sp>
        <p:nvSpPr>
          <p:cNvPr id="2" name="Title 1"/>
          <p:cNvSpPr>
            <a:spLocks noGrp="1"/>
          </p:cNvSpPr>
          <p:nvPr>
            <p:ph type="title"/>
          </p:nvPr>
        </p:nvSpPr>
        <p:spPr>
          <a:xfrm>
            <a:off x="416860" y="1680882"/>
            <a:ext cx="4313891" cy="1162050"/>
          </a:xfrm>
        </p:spPr>
        <p:txBody>
          <a:bodyPr anchor="b"/>
          <a:lstStyle>
            <a:lvl1pPr algn="l">
              <a:defRPr sz="28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416860" y="2837330"/>
            <a:ext cx="4313891" cy="3415834"/>
          </a:xfrm>
        </p:spPr>
        <p:txBody>
          <a:bodyPr>
            <a:normAutofit/>
          </a:bodyPr>
          <a:lstStyle>
            <a:lvl1pPr marL="0" indent="0">
              <a:lnSpc>
                <a:spcPct val="110000"/>
              </a:lnSpc>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C2040C-2687-2649-BFED-EE5221521966}" type="datetimeFigureOut">
              <a:rPr lang="en-US" smtClean="0"/>
              <a:pPr/>
              <a:t>2/11/17</a:t>
            </a:fld>
            <a:endParaRPr lang="en-US"/>
          </a:p>
        </p:txBody>
      </p:sp>
      <p:sp>
        <p:nvSpPr>
          <p:cNvPr id="6" name="Footer Placeholder 5"/>
          <p:cNvSpPr>
            <a:spLocks noGrp="1"/>
          </p:cNvSpPr>
          <p:nvPr>
            <p:ph type="ftr" sz="quarter" idx="11"/>
          </p:nvPr>
        </p:nvSpPr>
        <p:spPr/>
        <p:txBody>
          <a:bodyPr/>
          <a:lstStyle/>
          <a:p>
            <a:endParaRPr lang="en-US"/>
          </a:p>
        </p:txBody>
      </p:sp>
      <p:sp>
        <p:nvSpPr>
          <p:cNvPr id="11" name="Picture Placeholder 10"/>
          <p:cNvSpPr>
            <a:spLocks noGrp="1"/>
          </p:cNvSpPr>
          <p:nvPr>
            <p:ph type="pic" sz="quarter" idx="13"/>
          </p:nvPr>
        </p:nvSpPr>
        <p:spPr>
          <a:xfrm>
            <a:off x="5298142" y="1169894"/>
            <a:ext cx="3671047" cy="5276088"/>
          </a:xfrm>
        </p:spPr>
        <p:txBody>
          <a:bodyPr/>
          <a:lstStyle>
            <a:lvl1pPr>
              <a:buNone/>
              <a:defRPr/>
            </a:lvl1pPr>
          </a:lstStyle>
          <a:p>
            <a:r>
              <a:rPr lang="en-US" smtClean="0"/>
              <a:t>Click icon to add picture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182880" y="1169895"/>
            <a:ext cx="8787384" cy="2106706"/>
          </a:xfrm>
        </p:spPr>
        <p:txBody>
          <a:bodyPr/>
          <a:lstStyle>
            <a:lvl1pPr>
              <a:buNone/>
              <a:defRPr/>
            </a:lvl1pPr>
          </a:lstStyle>
          <a:p>
            <a:r>
              <a:rPr lang="en-US" smtClean="0"/>
              <a:t>Click icon to add picture</a:t>
            </a:r>
            <a:endParaRPr/>
          </a:p>
        </p:txBody>
      </p:sp>
      <p:sp>
        <p:nvSpPr>
          <p:cNvPr id="2" name="Title 1"/>
          <p:cNvSpPr>
            <a:spLocks noGrp="1"/>
          </p:cNvSpPr>
          <p:nvPr>
            <p:ph type="title"/>
          </p:nvPr>
        </p:nvSpPr>
        <p:spPr>
          <a:xfrm>
            <a:off x="416860" y="3329268"/>
            <a:ext cx="8346141" cy="1014132"/>
          </a:xfrm>
        </p:spPr>
        <p:txBody>
          <a:bodyPr anchor="b"/>
          <a:lstStyle>
            <a:lvl1pPr algn="l">
              <a:defRPr sz="3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416860" y="4343400"/>
            <a:ext cx="8346141" cy="1909763"/>
          </a:xfrm>
        </p:spPr>
        <p:txBody>
          <a:bodyPr>
            <a:normAutofit/>
          </a:bodyPr>
          <a:lstStyle>
            <a:lvl1pPr marL="0" indent="0">
              <a:lnSpc>
                <a:spcPct val="110000"/>
              </a:lnSpc>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C2040C-2687-2649-BFED-EE5221521966}" type="datetimeFigureOut">
              <a:rPr lang="en-US" smtClean="0"/>
              <a:pPr/>
              <a:t>2/11/17</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182880" y="3281082"/>
            <a:ext cx="8787384" cy="3174582"/>
          </a:xfrm>
          <a:prstGeom prst="rect">
            <a:avLst/>
          </a:prstGeom>
          <a:gradFill>
            <a:gsLst>
              <a:gs pos="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pic>
        <p:nvPicPr>
          <p:cNvPr id="9" name="Picture 8" descr="wireframeOverlay-PCVertical.png"/>
          <p:cNvPicPr>
            <a:picLocks noChangeAspect="1"/>
          </p:cNvPicPr>
          <p:nvPr/>
        </p:nvPicPr>
        <p:blipFill>
          <a:blip r:embed="rId2"/>
          <a:srcRect b="-123309"/>
          <a:stretch>
            <a:fillRect/>
          </a:stretch>
        </p:blipFill>
        <p:spPr>
          <a:xfrm>
            <a:off x="3835214" y="1179576"/>
            <a:ext cx="5133975" cy="5275013"/>
          </a:xfrm>
          <a:prstGeom prst="rect">
            <a:avLst/>
          </a:prstGeom>
          <a:gradFill>
            <a:gsLst>
              <a:gs pos="0">
                <a:schemeClr val="bg2"/>
              </a:gs>
              <a:gs pos="100000">
                <a:schemeClr val="tx2"/>
              </a:gs>
            </a:gsLst>
            <a:lin ang="5400000" scaled="0"/>
          </a:gradFill>
        </p:spPr>
      </p:pic>
      <p:sp>
        <p:nvSpPr>
          <p:cNvPr id="2" name="Title 1"/>
          <p:cNvSpPr>
            <a:spLocks noGrp="1"/>
          </p:cNvSpPr>
          <p:nvPr>
            <p:ph type="title"/>
          </p:nvPr>
        </p:nvSpPr>
        <p:spPr>
          <a:xfrm>
            <a:off x="4191001" y="1680882"/>
            <a:ext cx="4313891" cy="1162050"/>
          </a:xfrm>
        </p:spPr>
        <p:txBody>
          <a:bodyPr anchor="b"/>
          <a:lstStyle>
            <a:lvl1pPr algn="l">
              <a:defRPr sz="28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4191001" y="2837330"/>
            <a:ext cx="4313891" cy="3415834"/>
          </a:xfrm>
        </p:spPr>
        <p:txBody>
          <a:bodyPr>
            <a:normAutofit/>
          </a:bodyPr>
          <a:lstStyle>
            <a:lvl1pPr marL="0" indent="0">
              <a:lnSpc>
                <a:spcPct val="110000"/>
              </a:lnSpc>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C2040C-2687-2649-BFED-EE5221521966}" type="datetimeFigureOut">
              <a:rPr lang="en-US" smtClean="0"/>
              <a:pPr/>
              <a:t>2/11/17</a:t>
            </a:fld>
            <a:endParaRPr lang="en-US"/>
          </a:p>
        </p:txBody>
      </p:sp>
      <p:sp>
        <p:nvSpPr>
          <p:cNvPr id="6" name="Footer Placeholder 5"/>
          <p:cNvSpPr>
            <a:spLocks noGrp="1"/>
          </p:cNvSpPr>
          <p:nvPr>
            <p:ph type="ftr" sz="quarter" idx="11"/>
          </p:nvPr>
        </p:nvSpPr>
        <p:spPr/>
        <p:txBody>
          <a:bodyPr/>
          <a:lstStyle/>
          <a:p>
            <a:endParaRPr lang="en-US"/>
          </a:p>
        </p:txBody>
      </p:sp>
      <p:sp>
        <p:nvSpPr>
          <p:cNvPr id="8" name="Picture Placeholder 10"/>
          <p:cNvSpPr>
            <a:spLocks noGrp="1"/>
          </p:cNvSpPr>
          <p:nvPr>
            <p:ph type="pic" sz="quarter" idx="14"/>
          </p:nvPr>
        </p:nvSpPr>
        <p:spPr>
          <a:xfrm>
            <a:off x="182882" y="1179576"/>
            <a:ext cx="3671047" cy="2205318"/>
          </a:xfrm>
        </p:spPr>
        <p:txBody>
          <a:bodyPr/>
          <a:lstStyle>
            <a:lvl1pPr>
              <a:buNone/>
              <a:defRPr/>
            </a:lvl1pPr>
          </a:lstStyle>
          <a:p>
            <a:r>
              <a:rPr lang="en-US" smtClean="0"/>
              <a:t>Click icon to add picture</a:t>
            </a:r>
            <a:endParaRPr/>
          </a:p>
        </p:txBody>
      </p:sp>
      <p:sp>
        <p:nvSpPr>
          <p:cNvPr id="10" name="Picture Placeholder 10"/>
          <p:cNvSpPr>
            <a:spLocks noGrp="1"/>
          </p:cNvSpPr>
          <p:nvPr>
            <p:ph type="pic" sz="quarter" idx="15"/>
          </p:nvPr>
        </p:nvSpPr>
        <p:spPr>
          <a:xfrm>
            <a:off x="2015983" y="3383280"/>
            <a:ext cx="1837944" cy="3072384"/>
          </a:xfrm>
        </p:spPr>
        <p:txBody>
          <a:bodyPr/>
          <a:lstStyle>
            <a:lvl1pPr>
              <a:buNone/>
              <a:defRPr/>
            </a:lvl1pPr>
          </a:lstStyle>
          <a:p>
            <a:r>
              <a:rPr lang="en-US" smtClean="0"/>
              <a:t>Click icon to add picture</a:t>
            </a:r>
            <a:endParaRPr/>
          </a:p>
        </p:txBody>
      </p:sp>
      <p:sp>
        <p:nvSpPr>
          <p:cNvPr id="12" name="Picture Placeholder 10"/>
          <p:cNvSpPr>
            <a:spLocks noGrp="1"/>
          </p:cNvSpPr>
          <p:nvPr>
            <p:ph type="pic" sz="quarter" idx="16"/>
          </p:nvPr>
        </p:nvSpPr>
        <p:spPr>
          <a:xfrm>
            <a:off x="182880" y="3383280"/>
            <a:ext cx="1837944" cy="3072384"/>
          </a:xfrm>
        </p:spPr>
        <p:txBody>
          <a:bodyPr/>
          <a:lstStyle>
            <a:lvl1pPr>
              <a:buNone/>
              <a:defRPr/>
            </a:lvl1pPr>
          </a:lstStyle>
          <a:p>
            <a:r>
              <a:rPr lang="en-US" smtClean="0"/>
              <a:t>Click icon to add picture</a:t>
            </a:r>
            <a:endParaRPr/>
          </a:p>
        </p:txBody>
      </p:sp>
      <p:sp>
        <p:nvSpPr>
          <p:cNvPr id="13" name="Slide Number Placeholder 5"/>
          <p:cNvSpPr>
            <a:spLocks noGrp="1"/>
          </p:cNvSpPr>
          <p:nvPr>
            <p:ph type="sldNum" sz="quarter" idx="12"/>
          </p:nvPr>
        </p:nvSpPr>
        <p:spPr>
          <a:xfrm>
            <a:off x="8382000" y="1219201"/>
            <a:ext cx="533400" cy="365125"/>
          </a:xfrm>
        </p:spPr>
        <p:txBody>
          <a:bodyPr/>
          <a:lstStyle/>
          <a:p>
            <a:fld id="{88B06C20-42F4-144C-AFA5-D971FB4A09A8}"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wireframeOverlay-Content.png"/>
          <p:cNvPicPr>
            <a:picLocks noChangeAspect="1"/>
          </p:cNvPicPr>
          <p:nvPr/>
        </p:nvPicPr>
        <p:blipFill>
          <a:blip r:embed="rId2"/>
          <a:stretch>
            <a:fillRect/>
          </a:stretch>
        </p:blipFill>
        <p:spPr>
          <a:xfrm>
            <a:off x="179295"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6C2040C-2687-2649-BFED-EE5221521966}" type="datetimeFigureOut">
              <a:rPr lang="en-US" smtClean="0"/>
              <a:pPr/>
              <a:t>2/11/17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B06C20-42F4-144C-AFA5-D971FB4A09A8}"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wireframeOverlay-VerticalTC.png"/>
          <p:cNvPicPr>
            <a:picLocks noChangeAspect="1"/>
          </p:cNvPicPr>
          <p:nvPr/>
        </p:nvPicPr>
        <p:blipFill>
          <a:blip r:embed="rId2"/>
          <a:srcRect t="-93650"/>
          <a:stretch>
            <a:fillRect/>
          </a:stretch>
        </p:blipFill>
        <p:spPr>
          <a:xfrm>
            <a:off x="7445188" y="1178129"/>
            <a:ext cx="1524000" cy="5275339"/>
          </a:xfrm>
          <a:prstGeom prst="rect">
            <a:avLst/>
          </a:prstGeom>
          <a:gradFill>
            <a:gsLst>
              <a:gs pos="0">
                <a:schemeClr val="tx2"/>
              </a:gs>
              <a:gs pos="100000">
                <a:schemeClr val="bg2"/>
              </a:gs>
            </a:gsLst>
            <a:lin ang="5400000" scaled="0"/>
          </a:gradFill>
        </p:spPr>
      </p:pic>
      <p:sp>
        <p:nvSpPr>
          <p:cNvPr id="2" name="Vertical Title 1"/>
          <p:cNvSpPr>
            <a:spLocks noGrp="1"/>
          </p:cNvSpPr>
          <p:nvPr>
            <p:ph type="title" orient="vert"/>
          </p:nvPr>
        </p:nvSpPr>
        <p:spPr>
          <a:xfrm>
            <a:off x="7440705" y="1398494"/>
            <a:ext cx="1447800" cy="4849906"/>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17514" y="1398494"/>
            <a:ext cx="6669087" cy="484990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6C2040C-2687-2649-BFED-EE5221521966}" type="datetimeFigureOut">
              <a:rPr lang="en-US" smtClean="0"/>
              <a:pPr/>
              <a:t>2/11/17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B06C20-42F4-144C-AFA5-D971FB4A09A8}"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Closi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C2040C-2687-2649-BFED-EE5221521966}" type="datetimeFigureOut">
              <a:rPr lang="en-US" smtClean="0"/>
              <a:pPr/>
              <a:t>2/11/17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B06C20-42F4-144C-AFA5-D971FB4A09A8}" type="slidenum">
              <a:rPr lang="en-US" smtClean="0"/>
              <a:pPr/>
              <a:t>‹#›</a:t>
            </a:fld>
            <a:endParaRPr lang="en-US"/>
          </a:p>
        </p:txBody>
      </p:sp>
      <p:sp>
        <p:nvSpPr>
          <p:cNvPr id="5" name="Rectangle 4"/>
          <p:cNvSpPr/>
          <p:nvPr/>
        </p:nvSpPr>
        <p:spPr>
          <a:xfrm>
            <a:off x="182880" y="1179576"/>
            <a:ext cx="8787384" cy="5276088"/>
          </a:xfrm>
          <a:prstGeom prst="rect">
            <a:avLst/>
          </a:prstGeom>
          <a:gradFill>
            <a:gsLst>
              <a:gs pos="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6" name="Picture 5" descr="DirectionalButtons-LeftOnlyOnly.png"/>
          <p:cNvPicPr>
            <a:picLocks noChangeAspect="1"/>
          </p:cNvPicPr>
          <p:nvPr/>
        </p:nvPicPr>
        <p:blipFill>
          <a:blip r:embed="rId2"/>
          <a:stretch>
            <a:fillRect/>
          </a:stretch>
        </p:blipFill>
        <p:spPr>
          <a:xfrm>
            <a:off x="7837489" y="538163"/>
            <a:ext cx="752475" cy="352425"/>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wireframeOverlay-Home.png"/>
          <p:cNvPicPr>
            <a:picLocks noChangeAspect="1"/>
          </p:cNvPicPr>
          <p:nvPr/>
        </p:nvPicPr>
        <p:blipFill>
          <a:blip r:embed="rId2"/>
          <a:srcRect t="-93973"/>
          <a:stretch>
            <a:fillRect/>
          </a:stretch>
        </p:blipFill>
        <p:spPr>
          <a:xfrm>
            <a:off x="179295" y="1183342"/>
            <a:ext cx="8787384" cy="5276725"/>
          </a:xfrm>
          <a:prstGeom prst="rect">
            <a:avLst/>
          </a:prstGeom>
          <a:gradFill>
            <a:gsLst>
              <a:gs pos="0">
                <a:schemeClr val="tx2"/>
              </a:gs>
              <a:gs pos="100000">
                <a:schemeClr val="bg2"/>
              </a:gs>
            </a:gsLst>
            <a:lin ang="5400000" scaled="0"/>
          </a:gradFill>
        </p:spPr>
      </p:pic>
      <p:sp>
        <p:nvSpPr>
          <p:cNvPr id="2" name="Title 1"/>
          <p:cNvSpPr>
            <a:spLocks noGrp="1"/>
          </p:cNvSpPr>
          <p:nvPr>
            <p:ph type="ctrTitle"/>
          </p:nvPr>
        </p:nvSpPr>
        <p:spPr>
          <a:xfrm>
            <a:off x="417513" y="2168338"/>
            <a:ext cx="8307387" cy="1619250"/>
          </a:xfrm>
        </p:spPr>
        <p:txBody>
          <a:bodyPr/>
          <a:lstStyle>
            <a:lvl1pPr algn="ctr">
              <a:defRPr sz="4800"/>
            </a:lvl1pPr>
          </a:lstStyle>
          <a:p>
            <a:r>
              <a:rPr lang="en-US" smtClean="0"/>
              <a:t>Click to edit Master title style</a:t>
            </a:r>
            <a:endParaRPr/>
          </a:p>
        </p:txBody>
      </p:sp>
      <p:sp>
        <p:nvSpPr>
          <p:cNvPr id="3" name="Subtitle 2"/>
          <p:cNvSpPr>
            <a:spLocks noGrp="1"/>
          </p:cNvSpPr>
          <p:nvPr>
            <p:ph type="subTitle" idx="1"/>
          </p:nvPr>
        </p:nvSpPr>
        <p:spPr>
          <a:xfrm>
            <a:off x="417513" y="3810000"/>
            <a:ext cx="8307387" cy="753036"/>
          </a:xfrm>
        </p:spPr>
        <p:txBody>
          <a:bodyPr>
            <a:normAutofit/>
          </a:bodyPr>
          <a:lstStyle>
            <a:lvl1pPr marL="0" indent="0" algn="ctr">
              <a:spcBef>
                <a:spcPts val="3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C6C2040C-2687-2649-BFED-EE5221521966}" type="datetimeFigureOut">
              <a:rPr lang="en-US" smtClean="0"/>
              <a:pPr/>
              <a:t>2/11/17</a:t>
            </a:fld>
            <a:endParaRPr lang="en-US"/>
          </a:p>
        </p:txBody>
      </p:sp>
      <p:sp>
        <p:nvSpPr>
          <p:cNvPr id="5" name="Footer Placeholder 4"/>
          <p:cNvSpPr>
            <a:spLocks noGrp="1"/>
          </p:cNvSpPr>
          <p:nvPr>
            <p:ph type="ftr" sz="quarter" idx="11"/>
          </p:nvPr>
        </p:nvSpPr>
        <p:spPr/>
        <p:txBody>
          <a:bodyPr/>
          <a:lstStyle/>
          <a:p>
            <a:endParaRPr lang="en-US"/>
          </a:p>
        </p:txBody>
      </p:sp>
      <p:pic>
        <p:nvPicPr>
          <p:cNvPr id="8" name="Picture 7" descr="DirectionalButtons-RightOnly.png"/>
          <p:cNvPicPr>
            <a:picLocks noChangeAspect="1"/>
          </p:cNvPicPr>
          <p:nvPr/>
        </p:nvPicPr>
        <p:blipFill>
          <a:blip r:embed="rId3"/>
          <a:stretch>
            <a:fillRect/>
          </a:stretch>
        </p:blipFill>
        <p:spPr>
          <a:xfrm>
            <a:off x="7822267" y="533401"/>
            <a:ext cx="752475" cy="352425"/>
          </a:xfrm>
          <a:prstGeom prst="rect">
            <a:avLst/>
          </a:prstGeom>
        </p:spPr>
      </p:pic>
      <p:sp>
        <p:nvSpPr>
          <p:cNvPr id="9" name="Slide Number Placeholder 5"/>
          <p:cNvSpPr>
            <a:spLocks noGrp="1"/>
          </p:cNvSpPr>
          <p:nvPr>
            <p:ph type="sldNum" sz="quarter" idx="12"/>
          </p:nvPr>
        </p:nvSpPr>
        <p:spPr>
          <a:xfrm>
            <a:off x="8382000" y="1219201"/>
            <a:ext cx="533400" cy="365125"/>
          </a:xfrm>
        </p:spPr>
        <p:txBody>
          <a:bodyPr/>
          <a:lstStyle/>
          <a:p>
            <a:fld id="{88B06C20-42F4-144C-AFA5-D971FB4A09A8}"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wireframeOverlay-Content.png"/>
          <p:cNvPicPr>
            <a:picLocks noChangeAspect="1"/>
          </p:cNvPicPr>
          <p:nvPr/>
        </p:nvPicPr>
        <p:blipFill>
          <a:blip r:embed="rId2"/>
          <a:stretch>
            <a:fillRect/>
          </a:stretch>
        </p:blipFill>
        <p:spPr>
          <a:xfrm>
            <a:off x="179295"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415926" y="2756647"/>
            <a:ext cx="8308975" cy="3491753"/>
          </a:xfrm>
        </p:spPr>
        <p:txBody>
          <a:bodyPr>
            <a:normAutofit/>
          </a:bodyPr>
          <a:lstStyle>
            <a:lvl1pPr>
              <a:defRPr sz="20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6C2040C-2687-2649-BFED-EE5221521966}" type="datetimeFigureOut">
              <a:rPr lang="en-US" smtClean="0"/>
              <a:pPr/>
              <a:t>2/11/17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B06C20-42F4-144C-AFA5-D971FB4A09A8}"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Alt.">
    <p:spTree>
      <p:nvGrpSpPr>
        <p:cNvPr id="1" name=""/>
        <p:cNvGrpSpPr/>
        <p:nvPr/>
      </p:nvGrpSpPr>
      <p:grpSpPr>
        <a:xfrm>
          <a:off x="0" y="0"/>
          <a:ext cx="0" cy="0"/>
          <a:chOff x="0" y="0"/>
          <a:chExt cx="0" cy="0"/>
        </a:xfrm>
      </p:grpSpPr>
      <p:pic>
        <p:nvPicPr>
          <p:cNvPr id="8" name="Picture 7" descr="wireframeOverlay-TCFull.png"/>
          <p:cNvPicPr>
            <a:picLocks noChangeAspect="1"/>
          </p:cNvPicPr>
          <p:nvPr/>
        </p:nvPicPr>
        <p:blipFill>
          <a:blip r:embed="rId2"/>
          <a:srcRect l="-198711"/>
          <a:stretch>
            <a:fillRect/>
          </a:stretch>
        </p:blipFill>
        <p:spPr>
          <a:xfrm>
            <a:off x="178000" y="1179576"/>
            <a:ext cx="8788373" cy="5276088"/>
          </a:xfrm>
          <a:prstGeom prst="rect">
            <a:avLst/>
          </a:prstGeom>
          <a:gradFill>
            <a:gsLst>
              <a:gs pos="0">
                <a:schemeClr val="bg2"/>
              </a:gs>
              <a:gs pos="100000">
                <a:schemeClr val="tx2"/>
              </a:gs>
            </a:gsLst>
            <a:lin ang="5400000" scaled="0"/>
          </a:gradFill>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1pPr>
              <a:buClrTx/>
              <a:defRPr>
                <a:solidFill>
                  <a:schemeClr val="bg1"/>
                </a:solidFill>
              </a:defRPr>
            </a:lvl1pPr>
            <a:lvl2pPr>
              <a:buClr>
                <a:schemeClr val="bg1">
                  <a:lumMod val="75000"/>
                </a:schemeClr>
              </a:buClr>
              <a:defRPr>
                <a:solidFill>
                  <a:schemeClr val="bg1"/>
                </a:solidFill>
              </a:defRPr>
            </a:lvl2pPr>
            <a:lvl3pPr>
              <a:buClrTx/>
              <a:defRPr>
                <a:solidFill>
                  <a:schemeClr val="bg1"/>
                </a:solidFill>
              </a:defRPr>
            </a:lvl3pPr>
            <a:lvl4pPr>
              <a:buClr>
                <a:schemeClr val="bg1">
                  <a:lumMod val="75000"/>
                </a:schemeClr>
              </a:buClr>
              <a:defRPr>
                <a:solidFill>
                  <a:schemeClr val="bg1"/>
                </a:solidFill>
              </a:defRPr>
            </a:lvl4pPr>
            <a:lvl5pPr>
              <a:buClrTx/>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6C2040C-2687-2649-BFED-EE5221521966}" type="datetimeFigureOut">
              <a:rPr lang="en-US" smtClean="0"/>
              <a:pPr/>
              <a:t>2/11/17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B06C20-42F4-144C-AFA5-D971FB4A09A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wireframeOverlay-Content.png"/>
          <p:cNvPicPr>
            <a:picLocks noChangeAspect="1"/>
          </p:cNvPicPr>
          <p:nvPr/>
        </p:nvPicPr>
        <p:blipFill>
          <a:blip r:embed="rId2"/>
          <a:stretch>
            <a:fillRect/>
          </a:stretch>
        </p:blipFill>
        <p:spPr>
          <a:xfrm>
            <a:off x="179295"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415926" y="2756647"/>
            <a:ext cx="8308975" cy="3491753"/>
          </a:xfrm>
        </p:spPr>
        <p:txBody>
          <a:bodyPr>
            <a:normAutofit/>
          </a:bodyPr>
          <a:lstStyle>
            <a:lvl1pPr>
              <a:defRPr sz="20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6C2040C-2687-2649-BFED-EE5221521966}" type="datetimeFigureOut">
              <a:rPr lang="en-US" smtClean="0"/>
              <a:pPr/>
              <a:t>2/11/17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B06C20-42F4-144C-AFA5-D971FB4A09A8}"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wireframeOverlay-SectionH.png"/>
          <p:cNvPicPr>
            <a:picLocks noChangeAspect="1"/>
          </p:cNvPicPr>
          <p:nvPr/>
        </p:nvPicPr>
        <p:blipFill>
          <a:blip r:embed="rId2"/>
          <a:srcRect r="-91875"/>
          <a:stretch>
            <a:fillRect/>
          </a:stretch>
        </p:blipFill>
        <p:spPr>
          <a:xfrm>
            <a:off x="182881" y="1179576"/>
            <a:ext cx="8785105" cy="5276088"/>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a:xfrm>
            <a:off x="2133601" y="3429000"/>
            <a:ext cx="6591300" cy="1371600"/>
          </a:xfrm>
        </p:spPr>
        <p:txBody>
          <a:bodyPr anchor="b" anchorCtr="0"/>
          <a:lstStyle>
            <a:lvl1pPr algn="r">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2133601" y="4800600"/>
            <a:ext cx="6591300" cy="1066801"/>
          </a:xfrm>
        </p:spPr>
        <p:txBody>
          <a:bodyPr anchor="t" anchorCtr="0">
            <a:normAutofit/>
          </a:bodyPr>
          <a:lstStyle>
            <a:lvl1pPr marL="0" indent="0" algn="r">
              <a:spcBef>
                <a:spcPts val="30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C2040C-2687-2649-BFED-EE5221521966}" type="datetimeFigureOut">
              <a:rPr lang="en-US" smtClean="0"/>
              <a:pPr/>
              <a:t>2/11/17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B06C20-42F4-144C-AFA5-D971FB4A09A8}"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wireframeOverlay-Content.png"/>
          <p:cNvPicPr>
            <a:picLocks noChangeAspect="1"/>
          </p:cNvPicPr>
          <p:nvPr/>
        </p:nvPicPr>
        <p:blipFill>
          <a:blip r:embed="rId2"/>
          <a:stretch>
            <a:fillRect/>
          </a:stretch>
        </p:blipFill>
        <p:spPr>
          <a:xfrm>
            <a:off x="179295"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16859" y="2770189"/>
            <a:ext cx="3840480" cy="3464765"/>
          </a:xfrm>
        </p:spPr>
        <p:txBody>
          <a:bodyPr>
            <a:normAutofit/>
          </a:bodyPr>
          <a:lstStyle>
            <a:lvl1pPr>
              <a:spcBef>
                <a:spcPts val="1800"/>
              </a:spcBef>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73215" y="2770189"/>
            <a:ext cx="3840480" cy="3464765"/>
          </a:xfrm>
        </p:spPr>
        <p:txBody>
          <a:bodyPr>
            <a:normAutofit/>
          </a:bodyPr>
          <a:lstStyle>
            <a:lvl1pPr>
              <a:spcBef>
                <a:spcPts val="1800"/>
              </a:spcBef>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C6C2040C-2687-2649-BFED-EE5221521966}" type="datetimeFigureOut">
              <a:rPr lang="en-US" smtClean="0"/>
              <a:pPr/>
              <a:t>2/11/17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B06C20-42F4-144C-AFA5-D971FB4A09A8}"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wireframeOverlay-Content.png"/>
          <p:cNvPicPr>
            <a:picLocks noChangeAspect="1"/>
          </p:cNvPicPr>
          <p:nvPr/>
        </p:nvPicPr>
        <p:blipFill>
          <a:blip r:embed="rId2"/>
          <a:stretch>
            <a:fillRect/>
          </a:stretch>
        </p:blipFill>
        <p:spPr>
          <a:xfrm>
            <a:off x="179295"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16859" y="2675965"/>
            <a:ext cx="3840480" cy="645459"/>
          </a:xfrm>
        </p:spPr>
        <p:txBody>
          <a:bodyPr anchor="ctr" anchorCtr="0">
            <a:normAutofit/>
          </a:bodyPr>
          <a:lstStyle>
            <a:lvl1pPr marL="0" indent="0" algn="ctr">
              <a:spcBef>
                <a:spcPts val="300"/>
              </a:spcBef>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16859" y="3307976"/>
            <a:ext cx="3840480" cy="2925762"/>
          </a:xfrm>
        </p:spPr>
        <p:txBody>
          <a:bodyPr>
            <a:normAutofit/>
          </a:bodyPr>
          <a:lstStyle>
            <a:lvl1pPr>
              <a:spcBef>
                <a:spcPts val="1800"/>
              </a:spcBef>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73752" y="2675965"/>
            <a:ext cx="3840480" cy="645459"/>
          </a:xfrm>
        </p:spPr>
        <p:txBody>
          <a:bodyPr anchor="ctr" anchorCtr="0">
            <a:normAutofit/>
          </a:bodyPr>
          <a:lstStyle>
            <a:lvl1pPr marL="0" indent="0" algn="ctr">
              <a:spcBef>
                <a:spcPts val="300"/>
              </a:spcBef>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3752" y="3307976"/>
            <a:ext cx="3840480" cy="2925762"/>
          </a:xfrm>
        </p:spPr>
        <p:txBody>
          <a:bodyPr>
            <a:normAutofit/>
          </a:bodyPr>
          <a:lstStyle>
            <a:lvl1pPr>
              <a:spcBef>
                <a:spcPts val="1800"/>
              </a:spcBef>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C6C2040C-2687-2649-BFED-EE5221521966}" type="datetimeFigureOut">
              <a:rPr lang="en-US" smtClean="0"/>
              <a:pPr/>
              <a:t>2/11/17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B06C20-42F4-144C-AFA5-D971FB4A09A8}"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wireframeOverlay-Content.png"/>
          <p:cNvPicPr>
            <a:picLocks noChangeAspect="1"/>
          </p:cNvPicPr>
          <p:nvPr/>
        </p:nvPicPr>
        <p:blipFill>
          <a:blip r:embed="rId2"/>
          <a:stretch>
            <a:fillRect/>
          </a:stretch>
        </p:blipFill>
        <p:spPr>
          <a:xfrm>
            <a:off x="179295"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C6C2040C-2687-2649-BFED-EE5221521966}" type="datetimeFigureOut">
              <a:rPr lang="en-US" smtClean="0"/>
              <a:pPr/>
              <a:t>2/11/17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B06C20-42F4-144C-AFA5-D971FB4A09A8}"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C2040C-2687-2649-BFED-EE5221521966}" type="datetimeFigureOut">
              <a:rPr lang="en-US" smtClean="0"/>
              <a:pPr/>
              <a:t>2/11/17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B06C20-42F4-144C-AFA5-D971FB4A09A8}"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wireframeOverlay-ContentCap.png"/>
          <p:cNvPicPr>
            <a:picLocks noChangeAspect="1"/>
          </p:cNvPicPr>
          <p:nvPr/>
        </p:nvPicPr>
        <p:blipFill>
          <a:blip r:embed="rId2"/>
          <a:srcRect b="-135871"/>
          <a:stretch>
            <a:fillRect/>
          </a:stretch>
        </p:blipFill>
        <p:spPr>
          <a:xfrm>
            <a:off x="182880" y="1179576"/>
            <a:ext cx="4228523" cy="5274037"/>
          </a:xfrm>
          <a:prstGeom prst="rect">
            <a:avLst/>
          </a:prstGeom>
          <a:gradFill>
            <a:gsLst>
              <a:gs pos="0">
                <a:schemeClr val="bg2"/>
              </a:gs>
              <a:gs pos="100000">
                <a:schemeClr val="tx2"/>
              </a:gs>
            </a:gsLst>
            <a:lin ang="5400000" scaled="0"/>
          </a:gradFill>
        </p:spPr>
      </p:pic>
      <p:sp>
        <p:nvSpPr>
          <p:cNvPr id="2" name="Title 1"/>
          <p:cNvSpPr>
            <a:spLocks noGrp="1"/>
          </p:cNvSpPr>
          <p:nvPr>
            <p:ph type="title"/>
          </p:nvPr>
        </p:nvSpPr>
        <p:spPr>
          <a:xfrm>
            <a:off x="416860" y="1680882"/>
            <a:ext cx="3697941" cy="1162050"/>
          </a:xfrm>
        </p:spPr>
        <p:txBody>
          <a:bodyPr anchor="b"/>
          <a:lstStyle>
            <a:lvl1pPr algn="l">
              <a:defRPr sz="28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4612342" y="1600201"/>
            <a:ext cx="4101353" cy="465296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16860" y="2837330"/>
            <a:ext cx="3697941" cy="3415834"/>
          </a:xfrm>
        </p:spPr>
        <p:txBody>
          <a:bodyPr vert="horz" lIns="91440" tIns="45720" rIns="91440" bIns="45720" rtlCol="0">
            <a:normAutofit/>
          </a:bodyPr>
          <a:lstStyle>
            <a:lvl1pPr marL="0" indent="0">
              <a:buNone/>
              <a:defRPr sz="1600" kern="1200">
                <a:solidFill>
                  <a:schemeClr val="bg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tx1">
                  <a:lumMod val="50000"/>
                  <a:lumOff val="50000"/>
                </a:schemeClr>
              </a:buClr>
              <a:buSzPct val="7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C6C2040C-2687-2649-BFED-EE5221521966}" type="datetimeFigureOut">
              <a:rPr lang="en-US" smtClean="0"/>
              <a:pPr/>
              <a:t>2/11/17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B06C20-42F4-144C-AFA5-D971FB4A09A8}"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wireframeOverlay-Content.png"/>
          <p:cNvPicPr>
            <a:picLocks noChangeAspect="1"/>
          </p:cNvPicPr>
          <p:nvPr/>
        </p:nvPicPr>
        <p:blipFill>
          <a:blip r:embed="rId2"/>
          <a:stretch>
            <a:fillRect/>
          </a:stretch>
        </p:blipFill>
        <p:spPr>
          <a:xfrm>
            <a:off x="179295"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a:xfrm>
            <a:off x="416861" y="1466850"/>
            <a:ext cx="8308039" cy="1128432"/>
          </a:xfr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007225" y="2623296"/>
            <a:ext cx="4717676" cy="38312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30214" y="2770187"/>
            <a:ext cx="3429093" cy="3576825"/>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C2040C-2687-2649-BFED-EE5221521966}" type="datetimeFigureOut">
              <a:rPr lang="en-US" smtClean="0"/>
              <a:pPr/>
              <a:t>2/11/17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B06C20-42F4-144C-AFA5-D971FB4A09A8}"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pic>
        <p:nvPicPr>
          <p:cNvPr id="9" name="Picture 8" descr="wireframeOverlay-PCVertical.png"/>
          <p:cNvPicPr>
            <a:picLocks noChangeAspect="1"/>
          </p:cNvPicPr>
          <p:nvPr/>
        </p:nvPicPr>
        <p:blipFill>
          <a:blip r:embed="rId2"/>
          <a:srcRect b="-123309"/>
          <a:stretch>
            <a:fillRect/>
          </a:stretch>
        </p:blipFill>
        <p:spPr>
          <a:xfrm>
            <a:off x="182882" y="1179576"/>
            <a:ext cx="5133975" cy="5275013"/>
          </a:xfrm>
          <a:prstGeom prst="rect">
            <a:avLst/>
          </a:prstGeom>
          <a:gradFill>
            <a:gsLst>
              <a:gs pos="0">
                <a:schemeClr val="bg2"/>
              </a:gs>
              <a:gs pos="100000">
                <a:schemeClr val="tx2"/>
              </a:gs>
            </a:gsLst>
            <a:lin ang="5400000" scaled="0"/>
          </a:gradFill>
        </p:spPr>
      </p:pic>
      <p:sp>
        <p:nvSpPr>
          <p:cNvPr id="2" name="Title 1"/>
          <p:cNvSpPr>
            <a:spLocks noGrp="1"/>
          </p:cNvSpPr>
          <p:nvPr>
            <p:ph type="title"/>
          </p:nvPr>
        </p:nvSpPr>
        <p:spPr>
          <a:xfrm>
            <a:off x="416860" y="1680882"/>
            <a:ext cx="4313891" cy="1162050"/>
          </a:xfrm>
        </p:spPr>
        <p:txBody>
          <a:bodyPr anchor="b"/>
          <a:lstStyle>
            <a:lvl1pPr algn="l">
              <a:defRPr sz="28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416860" y="2837330"/>
            <a:ext cx="4313891" cy="3415834"/>
          </a:xfrm>
        </p:spPr>
        <p:txBody>
          <a:bodyPr>
            <a:normAutofit/>
          </a:bodyPr>
          <a:lstStyle>
            <a:lvl1pPr marL="0" indent="0">
              <a:lnSpc>
                <a:spcPct val="110000"/>
              </a:lnSpc>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C2040C-2687-2649-BFED-EE5221521966}" type="datetimeFigureOut">
              <a:rPr lang="en-US" smtClean="0"/>
              <a:pPr/>
              <a:t>2/11/17</a:t>
            </a:fld>
            <a:endParaRPr lang="en-US"/>
          </a:p>
        </p:txBody>
      </p:sp>
      <p:sp>
        <p:nvSpPr>
          <p:cNvPr id="6" name="Footer Placeholder 5"/>
          <p:cNvSpPr>
            <a:spLocks noGrp="1"/>
          </p:cNvSpPr>
          <p:nvPr>
            <p:ph type="ftr" sz="quarter" idx="11"/>
          </p:nvPr>
        </p:nvSpPr>
        <p:spPr/>
        <p:txBody>
          <a:bodyPr/>
          <a:lstStyle/>
          <a:p>
            <a:endParaRPr lang="en-US"/>
          </a:p>
        </p:txBody>
      </p:sp>
      <p:sp>
        <p:nvSpPr>
          <p:cNvPr id="11" name="Picture Placeholder 10"/>
          <p:cNvSpPr>
            <a:spLocks noGrp="1"/>
          </p:cNvSpPr>
          <p:nvPr>
            <p:ph type="pic" sz="quarter" idx="13"/>
          </p:nvPr>
        </p:nvSpPr>
        <p:spPr>
          <a:xfrm>
            <a:off x="5298142" y="1169894"/>
            <a:ext cx="3671047" cy="5276088"/>
          </a:xfrm>
        </p:spPr>
        <p:txBody>
          <a:bodyPr/>
          <a:lstStyle>
            <a:lvl1pPr>
              <a:buNone/>
              <a:defRPr/>
            </a:lvl1pPr>
          </a:lstStyle>
          <a:p>
            <a:r>
              <a:rPr lang="en-US" smtClean="0"/>
              <a:t>Click icon to add picture</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182880" y="1169895"/>
            <a:ext cx="8787384" cy="2106706"/>
          </a:xfrm>
        </p:spPr>
        <p:txBody>
          <a:bodyPr/>
          <a:lstStyle>
            <a:lvl1pPr>
              <a:buNone/>
              <a:defRPr/>
            </a:lvl1pPr>
          </a:lstStyle>
          <a:p>
            <a:r>
              <a:rPr lang="en-US" smtClean="0"/>
              <a:t>Click icon to add picture</a:t>
            </a:r>
            <a:endParaRPr/>
          </a:p>
        </p:txBody>
      </p:sp>
      <p:sp>
        <p:nvSpPr>
          <p:cNvPr id="2" name="Title 1"/>
          <p:cNvSpPr>
            <a:spLocks noGrp="1"/>
          </p:cNvSpPr>
          <p:nvPr>
            <p:ph type="title"/>
          </p:nvPr>
        </p:nvSpPr>
        <p:spPr>
          <a:xfrm>
            <a:off x="416860" y="3329268"/>
            <a:ext cx="8346141" cy="1014132"/>
          </a:xfrm>
        </p:spPr>
        <p:txBody>
          <a:bodyPr anchor="b"/>
          <a:lstStyle>
            <a:lvl1pPr algn="l">
              <a:defRPr sz="3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416860" y="4343400"/>
            <a:ext cx="8346141" cy="1909763"/>
          </a:xfrm>
        </p:spPr>
        <p:txBody>
          <a:bodyPr>
            <a:normAutofit/>
          </a:bodyPr>
          <a:lstStyle>
            <a:lvl1pPr marL="0" indent="0">
              <a:lnSpc>
                <a:spcPct val="110000"/>
              </a:lnSpc>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C2040C-2687-2649-BFED-EE5221521966}" type="datetimeFigureOut">
              <a:rPr lang="en-US" smtClean="0"/>
              <a:pPr/>
              <a:t>2/11/17</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182880" y="3281082"/>
            <a:ext cx="8787384" cy="3174582"/>
          </a:xfrm>
          <a:prstGeom prst="rect">
            <a:avLst/>
          </a:prstGeom>
          <a:gradFill>
            <a:gsLst>
              <a:gs pos="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pic>
        <p:nvPicPr>
          <p:cNvPr id="9" name="Picture 8" descr="wireframeOverlay-PCVertical.png"/>
          <p:cNvPicPr>
            <a:picLocks noChangeAspect="1"/>
          </p:cNvPicPr>
          <p:nvPr/>
        </p:nvPicPr>
        <p:blipFill>
          <a:blip r:embed="rId2"/>
          <a:srcRect b="-123309"/>
          <a:stretch>
            <a:fillRect/>
          </a:stretch>
        </p:blipFill>
        <p:spPr>
          <a:xfrm>
            <a:off x="3835214" y="1179576"/>
            <a:ext cx="5133975" cy="5275013"/>
          </a:xfrm>
          <a:prstGeom prst="rect">
            <a:avLst/>
          </a:prstGeom>
          <a:gradFill>
            <a:gsLst>
              <a:gs pos="0">
                <a:schemeClr val="bg2"/>
              </a:gs>
              <a:gs pos="100000">
                <a:schemeClr val="tx2"/>
              </a:gs>
            </a:gsLst>
            <a:lin ang="5400000" scaled="0"/>
          </a:gradFill>
        </p:spPr>
      </p:pic>
      <p:sp>
        <p:nvSpPr>
          <p:cNvPr id="2" name="Title 1"/>
          <p:cNvSpPr>
            <a:spLocks noGrp="1"/>
          </p:cNvSpPr>
          <p:nvPr>
            <p:ph type="title"/>
          </p:nvPr>
        </p:nvSpPr>
        <p:spPr>
          <a:xfrm>
            <a:off x="4191001" y="1680882"/>
            <a:ext cx="4313891" cy="1162050"/>
          </a:xfrm>
        </p:spPr>
        <p:txBody>
          <a:bodyPr anchor="b"/>
          <a:lstStyle>
            <a:lvl1pPr algn="l">
              <a:defRPr sz="28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4191001" y="2837330"/>
            <a:ext cx="4313891" cy="3415834"/>
          </a:xfrm>
        </p:spPr>
        <p:txBody>
          <a:bodyPr>
            <a:normAutofit/>
          </a:bodyPr>
          <a:lstStyle>
            <a:lvl1pPr marL="0" indent="0">
              <a:lnSpc>
                <a:spcPct val="110000"/>
              </a:lnSpc>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C2040C-2687-2649-BFED-EE5221521966}" type="datetimeFigureOut">
              <a:rPr lang="en-US" smtClean="0"/>
              <a:pPr/>
              <a:t>2/11/17</a:t>
            </a:fld>
            <a:endParaRPr lang="en-US"/>
          </a:p>
        </p:txBody>
      </p:sp>
      <p:sp>
        <p:nvSpPr>
          <p:cNvPr id="6" name="Footer Placeholder 5"/>
          <p:cNvSpPr>
            <a:spLocks noGrp="1"/>
          </p:cNvSpPr>
          <p:nvPr>
            <p:ph type="ftr" sz="quarter" idx="11"/>
          </p:nvPr>
        </p:nvSpPr>
        <p:spPr/>
        <p:txBody>
          <a:bodyPr/>
          <a:lstStyle/>
          <a:p>
            <a:endParaRPr lang="en-US"/>
          </a:p>
        </p:txBody>
      </p:sp>
      <p:sp>
        <p:nvSpPr>
          <p:cNvPr id="8" name="Picture Placeholder 10"/>
          <p:cNvSpPr>
            <a:spLocks noGrp="1"/>
          </p:cNvSpPr>
          <p:nvPr>
            <p:ph type="pic" sz="quarter" idx="14"/>
          </p:nvPr>
        </p:nvSpPr>
        <p:spPr>
          <a:xfrm>
            <a:off x="182882" y="1179576"/>
            <a:ext cx="3671047" cy="2205318"/>
          </a:xfrm>
        </p:spPr>
        <p:txBody>
          <a:bodyPr/>
          <a:lstStyle>
            <a:lvl1pPr>
              <a:buNone/>
              <a:defRPr/>
            </a:lvl1pPr>
          </a:lstStyle>
          <a:p>
            <a:r>
              <a:rPr lang="en-US" smtClean="0"/>
              <a:t>Click icon to add picture</a:t>
            </a:r>
            <a:endParaRPr/>
          </a:p>
        </p:txBody>
      </p:sp>
      <p:sp>
        <p:nvSpPr>
          <p:cNvPr id="10" name="Picture Placeholder 10"/>
          <p:cNvSpPr>
            <a:spLocks noGrp="1"/>
          </p:cNvSpPr>
          <p:nvPr>
            <p:ph type="pic" sz="quarter" idx="15"/>
          </p:nvPr>
        </p:nvSpPr>
        <p:spPr>
          <a:xfrm>
            <a:off x="2015983" y="3383280"/>
            <a:ext cx="1837944" cy="3072384"/>
          </a:xfrm>
        </p:spPr>
        <p:txBody>
          <a:bodyPr/>
          <a:lstStyle>
            <a:lvl1pPr>
              <a:buNone/>
              <a:defRPr/>
            </a:lvl1pPr>
          </a:lstStyle>
          <a:p>
            <a:r>
              <a:rPr lang="en-US" smtClean="0"/>
              <a:t>Click icon to add picture</a:t>
            </a:r>
            <a:endParaRPr/>
          </a:p>
        </p:txBody>
      </p:sp>
      <p:sp>
        <p:nvSpPr>
          <p:cNvPr id="12" name="Picture Placeholder 10"/>
          <p:cNvSpPr>
            <a:spLocks noGrp="1"/>
          </p:cNvSpPr>
          <p:nvPr>
            <p:ph type="pic" sz="quarter" idx="16"/>
          </p:nvPr>
        </p:nvSpPr>
        <p:spPr>
          <a:xfrm>
            <a:off x="182880" y="3383280"/>
            <a:ext cx="1837944" cy="3072384"/>
          </a:xfrm>
        </p:spPr>
        <p:txBody>
          <a:bodyPr/>
          <a:lstStyle>
            <a:lvl1pPr>
              <a:buNone/>
              <a:defRPr/>
            </a:lvl1pPr>
          </a:lstStyle>
          <a:p>
            <a:r>
              <a:rPr lang="en-US" smtClean="0"/>
              <a:t>Click icon to add picture</a:t>
            </a:r>
            <a:endParaRPr/>
          </a:p>
        </p:txBody>
      </p:sp>
      <p:sp>
        <p:nvSpPr>
          <p:cNvPr id="13" name="Slide Number Placeholder 5"/>
          <p:cNvSpPr>
            <a:spLocks noGrp="1"/>
          </p:cNvSpPr>
          <p:nvPr>
            <p:ph type="sldNum" sz="quarter" idx="12"/>
          </p:nvPr>
        </p:nvSpPr>
        <p:spPr>
          <a:xfrm>
            <a:off x="8382000" y="1219201"/>
            <a:ext cx="533400" cy="365125"/>
          </a:xfrm>
        </p:spPr>
        <p:txBody>
          <a:bodyPr/>
          <a:lstStyle/>
          <a:p>
            <a:fld id="{88B06C20-42F4-144C-AFA5-D971FB4A09A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Alt.">
    <p:spTree>
      <p:nvGrpSpPr>
        <p:cNvPr id="1" name=""/>
        <p:cNvGrpSpPr/>
        <p:nvPr/>
      </p:nvGrpSpPr>
      <p:grpSpPr>
        <a:xfrm>
          <a:off x="0" y="0"/>
          <a:ext cx="0" cy="0"/>
          <a:chOff x="0" y="0"/>
          <a:chExt cx="0" cy="0"/>
        </a:xfrm>
      </p:grpSpPr>
      <p:pic>
        <p:nvPicPr>
          <p:cNvPr id="8" name="Picture 7" descr="wireframeOverlay-TCFull.png"/>
          <p:cNvPicPr>
            <a:picLocks noChangeAspect="1"/>
          </p:cNvPicPr>
          <p:nvPr/>
        </p:nvPicPr>
        <p:blipFill>
          <a:blip r:embed="rId2"/>
          <a:srcRect l="-198711"/>
          <a:stretch>
            <a:fillRect/>
          </a:stretch>
        </p:blipFill>
        <p:spPr>
          <a:xfrm>
            <a:off x="178000" y="1179576"/>
            <a:ext cx="8788373" cy="5276088"/>
          </a:xfrm>
          <a:prstGeom prst="rect">
            <a:avLst/>
          </a:prstGeom>
          <a:gradFill>
            <a:gsLst>
              <a:gs pos="0">
                <a:schemeClr val="bg2"/>
              </a:gs>
              <a:gs pos="100000">
                <a:schemeClr val="tx2"/>
              </a:gs>
            </a:gsLst>
            <a:lin ang="5400000" scaled="0"/>
          </a:gradFill>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1pPr>
              <a:buClrTx/>
              <a:defRPr>
                <a:solidFill>
                  <a:schemeClr val="bg1"/>
                </a:solidFill>
              </a:defRPr>
            </a:lvl1pPr>
            <a:lvl2pPr>
              <a:buClr>
                <a:schemeClr val="bg1">
                  <a:lumMod val="75000"/>
                </a:schemeClr>
              </a:buClr>
              <a:defRPr>
                <a:solidFill>
                  <a:schemeClr val="bg1"/>
                </a:solidFill>
              </a:defRPr>
            </a:lvl2pPr>
            <a:lvl3pPr>
              <a:buClrTx/>
              <a:defRPr>
                <a:solidFill>
                  <a:schemeClr val="bg1"/>
                </a:solidFill>
              </a:defRPr>
            </a:lvl3pPr>
            <a:lvl4pPr>
              <a:buClr>
                <a:schemeClr val="bg1">
                  <a:lumMod val="75000"/>
                </a:schemeClr>
              </a:buClr>
              <a:defRPr>
                <a:solidFill>
                  <a:schemeClr val="bg1"/>
                </a:solidFill>
              </a:defRPr>
            </a:lvl4pPr>
            <a:lvl5pPr>
              <a:buClrTx/>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6C2040C-2687-2649-BFED-EE5221521966}" type="datetimeFigureOut">
              <a:rPr lang="en-US" smtClean="0"/>
              <a:pPr/>
              <a:t>2/11/17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B06C20-42F4-144C-AFA5-D971FB4A09A8}"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wireframeOverlay-Content.png"/>
          <p:cNvPicPr>
            <a:picLocks noChangeAspect="1"/>
          </p:cNvPicPr>
          <p:nvPr/>
        </p:nvPicPr>
        <p:blipFill>
          <a:blip r:embed="rId2"/>
          <a:stretch>
            <a:fillRect/>
          </a:stretch>
        </p:blipFill>
        <p:spPr>
          <a:xfrm>
            <a:off x="179295"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6C2040C-2687-2649-BFED-EE5221521966}" type="datetimeFigureOut">
              <a:rPr lang="en-US" smtClean="0"/>
              <a:pPr/>
              <a:t>2/11/17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B06C20-42F4-144C-AFA5-D971FB4A09A8}"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wireframeOverlay-VerticalTC.png"/>
          <p:cNvPicPr>
            <a:picLocks noChangeAspect="1"/>
          </p:cNvPicPr>
          <p:nvPr/>
        </p:nvPicPr>
        <p:blipFill>
          <a:blip r:embed="rId2"/>
          <a:srcRect t="-93650"/>
          <a:stretch>
            <a:fillRect/>
          </a:stretch>
        </p:blipFill>
        <p:spPr>
          <a:xfrm>
            <a:off x="7445188" y="1178129"/>
            <a:ext cx="1524000" cy="5275339"/>
          </a:xfrm>
          <a:prstGeom prst="rect">
            <a:avLst/>
          </a:prstGeom>
          <a:gradFill>
            <a:gsLst>
              <a:gs pos="0">
                <a:schemeClr val="tx2"/>
              </a:gs>
              <a:gs pos="100000">
                <a:schemeClr val="bg2"/>
              </a:gs>
            </a:gsLst>
            <a:lin ang="5400000" scaled="0"/>
          </a:gradFill>
        </p:spPr>
      </p:pic>
      <p:sp>
        <p:nvSpPr>
          <p:cNvPr id="2" name="Vertical Title 1"/>
          <p:cNvSpPr>
            <a:spLocks noGrp="1"/>
          </p:cNvSpPr>
          <p:nvPr>
            <p:ph type="title" orient="vert"/>
          </p:nvPr>
        </p:nvSpPr>
        <p:spPr>
          <a:xfrm>
            <a:off x="7440705" y="1398494"/>
            <a:ext cx="1447800" cy="4849906"/>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17514" y="1398494"/>
            <a:ext cx="6669087" cy="484990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6C2040C-2687-2649-BFED-EE5221521966}" type="datetimeFigureOut">
              <a:rPr lang="en-US" smtClean="0"/>
              <a:pPr/>
              <a:t>2/11/17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B06C20-42F4-144C-AFA5-D971FB4A09A8}"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Closi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C2040C-2687-2649-BFED-EE5221521966}" type="datetimeFigureOut">
              <a:rPr lang="en-US" smtClean="0"/>
              <a:pPr/>
              <a:t>2/11/17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B06C20-42F4-144C-AFA5-D971FB4A09A8}" type="slidenum">
              <a:rPr lang="en-US" smtClean="0"/>
              <a:pPr/>
              <a:t>‹#›</a:t>
            </a:fld>
            <a:endParaRPr lang="en-US"/>
          </a:p>
        </p:txBody>
      </p:sp>
      <p:sp>
        <p:nvSpPr>
          <p:cNvPr id="5" name="Rectangle 4"/>
          <p:cNvSpPr/>
          <p:nvPr/>
        </p:nvSpPr>
        <p:spPr>
          <a:xfrm>
            <a:off x="182880" y="1179576"/>
            <a:ext cx="8787384" cy="5276088"/>
          </a:xfrm>
          <a:prstGeom prst="rect">
            <a:avLst/>
          </a:prstGeom>
          <a:gradFill>
            <a:gsLst>
              <a:gs pos="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6" name="Picture 5" descr="DirectionalButtons-LeftOnlyOnly.png"/>
          <p:cNvPicPr>
            <a:picLocks noChangeAspect="1"/>
          </p:cNvPicPr>
          <p:nvPr/>
        </p:nvPicPr>
        <p:blipFill>
          <a:blip r:embed="rId2"/>
          <a:stretch>
            <a:fillRect/>
          </a:stretch>
        </p:blipFill>
        <p:spPr>
          <a:xfrm>
            <a:off x="7837489" y="538163"/>
            <a:ext cx="752475" cy="35242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wireframeOverlay-SectionH.png"/>
          <p:cNvPicPr>
            <a:picLocks noChangeAspect="1"/>
          </p:cNvPicPr>
          <p:nvPr/>
        </p:nvPicPr>
        <p:blipFill>
          <a:blip r:embed="rId2"/>
          <a:srcRect r="-91875"/>
          <a:stretch>
            <a:fillRect/>
          </a:stretch>
        </p:blipFill>
        <p:spPr>
          <a:xfrm>
            <a:off x="182881" y="1179576"/>
            <a:ext cx="8785105" cy="5276088"/>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a:xfrm>
            <a:off x="2133601" y="3429000"/>
            <a:ext cx="6591300" cy="1371600"/>
          </a:xfrm>
        </p:spPr>
        <p:txBody>
          <a:bodyPr anchor="b" anchorCtr="0"/>
          <a:lstStyle>
            <a:lvl1pPr algn="r">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2133601" y="4800600"/>
            <a:ext cx="6591300" cy="1066801"/>
          </a:xfrm>
        </p:spPr>
        <p:txBody>
          <a:bodyPr anchor="t" anchorCtr="0">
            <a:normAutofit/>
          </a:bodyPr>
          <a:lstStyle>
            <a:lvl1pPr marL="0" indent="0" algn="r">
              <a:spcBef>
                <a:spcPts val="30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C2040C-2687-2649-BFED-EE5221521966}" type="datetimeFigureOut">
              <a:rPr lang="en-US" smtClean="0"/>
              <a:pPr/>
              <a:t>2/11/17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B06C20-42F4-144C-AFA5-D971FB4A09A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wireframeOverlay-Content.png"/>
          <p:cNvPicPr>
            <a:picLocks noChangeAspect="1"/>
          </p:cNvPicPr>
          <p:nvPr/>
        </p:nvPicPr>
        <p:blipFill>
          <a:blip r:embed="rId2"/>
          <a:stretch>
            <a:fillRect/>
          </a:stretch>
        </p:blipFill>
        <p:spPr>
          <a:xfrm>
            <a:off x="179295"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16859" y="2770189"/>
            <a:ext cx="3840480" cy="3464765"/>
          </a:xfrm>
        </p:spPr>
        <p:txBody>
          <a:bodyPr>
            <a:normAutofit/>
          </a:bodyPr>
          <a:lstStyle>
            <a:lvl1pPr>
              <a:spcBef>
                <a:spcPts val="1800"/>
              </a:spcBef>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73215" y="2770189"/>
            <a:ext cx="3840480" cy="3464765"/>
          </a:xfrm>
        </p:spPr>
        <p:txBody>
          <a:bodyPr>
            <a:normAutofit/>
          </a:bodyPr>
          <a:lstStyle>
            <a:lvl1pPr>
              <a:spcBef>
                <a:spcPts val="1800"/>
              </a:spcBef>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C6C2040C-2687-2649-BFED-EE5221521966}" type="datetimeFigureOut">
              <a:rPr lang="en-US" smtClean="0"/>
              <a:pPr/>
              <a:t>2/11/17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B06C20-42F4-144C-AFA5-D971FB4A09A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wireframeOverlay-Content.png"/>
          <p:cNvPicPr>
            <a:picLocks noChangeAspect="1"/>
          </p:cNvPicPr>
          <p:nvPr/>
        </p:nvPicPr>
        <p:blipFill>
          <a:blip r:embed="rId2"/>
          <a:stretch>
            <a:fillRect/>
          </a:stretch>
        </p:blipFill>
        <p:spPr>
          <a:xfrm>
            <a:off x="179295"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16859" y="2675965"/>
            <a:ext cx="3840480" cy="645459"/>
          </a:xfrm>
        </p:spPr>
        <p:txBody>
          <a:bodyPr anchor="ctr" anchorCtr="0">
            <a:normAutofit/>
          </a:bodyPr>
          <a:lstStyle>
            <a:lvl1pPr marL="0" indent="0" algn="ctr">
              <a:spcBef>
                <a:spcPts val="300"/>
              </a:spcBef>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16859" y="3307976"/>
            <a:ext cx="3840480" cy="2925762"/>
          </a:xfrm>
        </p:spPr>
        <p:txBody>
          <a:bodyPr>
            <a:normAutofit/>
          </a:bodyPr>
          <a:lstStyle>
            <a:lvl1pPr>
              <a:spcBef>
                <a:spcPts val="1800"/>
              </a:spcBef>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73752" y="2675965"/>
            <a:ext cx="3840480" cy="645459"/>
          </a:xfrm>
        </p:spPr>
        <p:txBody>
          <a:bodyPr anchor="ctr" anchorCtr="0">
            <a:normAutofit/>
          </a:bodyPr>
          <a:lstStyle>
            <a:lvl1pPr marL="0" indent="0" algn="ctr">
              <a:spcBef>
                <a:spcPts val="300"/>
              </a:spcBef>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3752" y="3307976"/>
            <a:ext cx="3840480" cy="2925762"/>
          </a:xfrm>
        </p:spPr>
        <p:txBody>
          <a:bodyPr>
            <a:normAutofit/>
          </a:bodyPr>
          <a:lstStyle>
            <a:lvl1pPr>
              <a:spcBef>
                <a:spcPts val="1800"/>
              </a:spcBef>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C6C2040C-2687-2649-BFED-EE5221521966}" type="datetimeFigureOut">
              <a:rPr lang="en-US" smtClean="0"/>
              <a:pPr/>
              <a:t>2/11/17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B06C20-42F4-144C-AFA5-D971FB4A09A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wireframeOverlay-Content.png"/>
          <p:cNvPicPr>
            <a:picLocks noChangeAspect="1"/>
          </p:cNvPicPr>
          <p:nvPr/>
        </p:nvPicPr>
        <p:blipFill>
          <a:blip r:embed="rId2"/>
          <a:stretch>
            <a:fillRect/>
          </a:stretch>
        </p:blipFill>
        <p:spPr>
          <a:xfrm>
            <a:off x="179295"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C6C2040C-2687-2649-BFED-EE5221521966}" type="datetimeFigureOut">
              <a:rPr lang="en-US" smtClean="0"/>
              <a:pPr/>
              <a:t>2/11/17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B06C20-42F4-144C-AFA5-D971FB4A09A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C2040C-2687-2649-BFED-EE5221521966}" type="datetimeFigureOut">
              <a:rPr lang="en-US" smtClean="0"/>
              <a:pPr/>
              <a:t>2/11/17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B06C20-42F4-144C-AFA5-D971FB4A09A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wireframeOverlay-ContentCap.png"/>
          <p:cNvPicPr>
            <a:picLocks noChangeAspect="1"/>
          </p:cNvPicPr>
          <p:nvPr/>
        </p:nvPicPr>
        <p:blipFill>
          <a:blip r:embed="rId2"/>
          <a:srcRect b="-135871"/>
          <a:stretch>
            <a:fillRect/>
          </a:stretch>
        </p:blipFill>
        <p:spPr>
          <a:xfrm>
            <a:off x="182880" y="1179576"/>
            <a:ext cx="4228523" cy="5274037"/>
          </a:xfrm>
          <a:prstGeom prst="rect">
            <a:avLst/>
          </a:prstGeom>
          <a:gradFill>
            <a:gsLst>
              <a:gs pos="0">
                <a:schemeClr val="bg2"/>
              </a:gs>
              <a:gs pos="100000">
                <a:schemeClr val="tx2"/>
              </a:gs>
            </a:gsLst>
            <a:lin ang="5400000" scaled="0"/>
          </a:gradFill>
        </p:spPr>
      </p:pic>
      <p:sp>
        <p:nvSpPr>
          <p:cNvPr id="2" name="Title 1"/>
          <p:cNvSpPr>
            <a:spLocks noGrp="1"/>
          </p:cNvSpPr>
          <p:nvPr>
            <p:ph type="title"/>
          </p:nvPr>
        </p:nvSpPr>
        <p:spPr>
          <a:xfrm>
            <a:off x="416860" y="1680882"/>
            <a:ext cx="3697941" cy="1162050"/>
          </a:xfrm>
        </p:spPr>
        <p:txBody>
          <a:bodyPr anchor="b"/>
          <a:lstStyle>
            <a:lvl1pPr algn="l">
              <a:defRPr sz="28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4612342" y="1600201"/>
            <a:ext cx="4101353" cy="465296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16860" y="2837330"/>
            <a:ext cx="3697941" cy="3415834"/>
          </a:xfrm>
        </p:spPr>
        <p:txBody>
          <a:bodyPr vert="horz" lIns="91440" tIns="45720" rIns="91440" bIns="45720" rtlCol="0">
            <a:normAutofit/>
          </a:bodyPr>
          <a:lstStyle>
            <a:lvl1pPr marL="0" indent="0">
              <a:buNone/>
              <a:defRPr sz="1600" kern="1200">
                <a:solidFill>
                  <a:schemeClr val="bg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tx1">
                  <a:lumMod val="50000"/>
                  <a:lumOff val="50000"/>
                </a:schemeClr>
              </a:buClr>
              <a:buSzPct val="7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C6C2040C-2687-2649-BFED-EE5221521966}" type="datetimeFigureOut">
              <a:rPr lang="en-US" smtClean="0"/>
              <a:pPr/>
              <a:t>2/11/17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B06C20-42F4-144C-AFA5-D971FB4A09A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2.png"/><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2" Type="http://schemas.openxmlformats.org/officeDocument/2006/relationships/slideLayout" Target="../slideLayouts/slideLayout28.xml"/><Relationship Id="rId13" Type="http://schemas.openxmlformats.org/officeDocument/2006/relationships/slideLayout" Target="../slideLayouts/slideLayout29.xml"/><Relationship Id="rId14" Type="http://schemas.openxmlformats.org/officeDocument/2006/relationships/slideLayout" Target="../slideLayouts/slideLayout30.xml"/><Relationship Id="rId15" Type="http://schemas.openxmlformats.org/officeDocument/2006/relationships/slideLayout" Target="../slideLayouts/slideLayout31.xml"/><Relationship Id="rId16" Type="http://schemas.openxmlformats.org/officeDocument/2006/relationships/slideLayout" Target="../slideLayouts/slideLayout32.xml"/><Relationship Id="rId17" Type="http://schemas.openxmlformats.org/officeDocument/2006/relationships/theme" Target="../theme/theme2.xml"/><Relationship Id="rId18" Type="http://schemas.openxmlformats.org/officeDocument/2006/relationships/image" Target="../media/image2.png"/><Relationship Id="rId19" Type="http://schemas.openxmlformats.org/officeDocument/2006/relationships/image" Target="../media/image3.png"/><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9" Type="http://schemas.openxmlformats.org/officeDocument/2006/relationships/slideLayout" Target="../slideLayouts/slideLayout25.xml"/><Relationship Id="rId10"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926" y="1456765"/>
            <a:ext cx="8308975" cy="1143000"/>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415926" y="2770188"/>
            <a:ext cx="8308975" cy="34782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450105" y="6454588"/>
            <a:ext cx="2398059" cy="228600"/>
          </a:xfrm>
          <a:prstGeom prst="rect">
            <a:avLst/>
          </a:prstGeom>
        </p:spPr>
        <p:txBody>
          <a:bodyPr vert="horz" lIns="91440" tIns="45720" rIns="91440" bIns="45720" rtlCol="0" anchor="ctr"/>
          <a:lstStyle>
            <a:lvl1pPr algn="r">
              <a:defRPr sz="1000">
                <a:solidFill>
                  <a:schemeClr val="tx1">
                    <a:lumMod val="75000"/>
                    <a:lumOff val="25000"/>
                  </a:schemeClr>
                </a:solidFill>
              </a:defRPr>
            </a:lvl1pPr>
          </a:lstStyle>
          <a:p>
            <a:fld id="{C6C2040C-2687-2649-BFED-EE5221521966}" type="datetimeFigureOut">
              <a:rPr lang="en-US" smtClean="0"/>
              <a:pPr/>
              <a:t>2/11/17</a:t>
            </a:fld>
            <a:endParaRPr lang="en-US"/>
          </a:p>
        </p:txBody>
      </p:sp>
      <p:sp>
        <p:nvSpPr>
          <p:cNvPr id="5" name="Footer Placeholder 4"/>
          <p:cNvSpPr>
            <a:spLocks noGrp="1"/>
          </p:cNvSpPr>
          <p:nvPr>
            <p:ph type="ftr" sz="quarter" idx="3"/>
          </p:nvPr>
        </p:nvSpPr>
        <p:spPr>
          <a:xfrm>
            <a:off x="259976" y="6454588"/>
            <a:ext cx="3657600" cy="228600"/>
          </a:xfrm>
          <a:prstGeom prst="rect">
            <a:avLst/>
          </a:prstGeom>
        </p:spPr>
        <p:txBody>
          <a:bodyPr vert="horz" lIns="91440" tIns="45720" rIns="91440" bIns="45720" rtlCol="0" anchor="ctr"/>
          <a:lstStyle>
            <a:lvl1pPr algn="l">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8382000" y="1219201"/>
            <a:ext cx="533400" cy="365125"/>
          </a:xfrm>
          <a:prstGeom prst="rect">
            <a:avLst/>
          </a:prstGeom>
        </p:spPr>
        <p:txBody>
          <a:bodyPr vert="horz" lIns="91440" tIns="45720" rIns="91440" bIns="45720" rtlCol="0" anchor="ctr"/>
          <a:lstStyle>
            <a:lvl1pPr algn="r">
              <a:defRPr sz="1200">
                <a:solidFill>
                  <a:schemeClr val="bg1"/>
                </a:solidFill>
              </a:defRPr>
            </a:lvl1pPr>
          </a:lstStyle>
          <a:p>
            <a:fld id="{88B06C20-42F4-144C-AFA5-D971FB4A09A8}" type="slidenum">
              <a:rPr lang="en-US" smtClean="0"/>
              <a:pPr/>
              <a:t>‹#›</a:t>
            </a:fld>
            <a:endParaRPr lang="en-US"/>
          </a:p>
        </p:txBody>
      </p:sp>
      <p:pic>
        <p:nvPicPr>
          <p:cNvPr id="7" name="Picture 6" descr="HomeButton.png">
            <a:hlinkClick r:id="" action="ppaction://hlinkshowjump?jump=firstslide"/>
          </p:cNvPr>
          <p:cNvPicPr>
            <a:picLocks noChangeAspect="1"/>
          </p:cNvPicPr>
          <p:nvPr/>
        </p:nvPicPr>
        <p:blipFill>
          <a:blip r:embed="rId18"/>
          <a:stretch>
            <a:fillRect/>
          </a:stretch>
        </p:blipFill>
        <p:spPr>
          <a:xfrm>
            <a:off x="552451" y="526117"/>
            <a:ext cx="457200" cy="352425"/>
          </a:xfrm>
          <a:prstGeom prst="rect">
            <a:avLst/>
          </a:prstGeom>
        </p:spPr>
      </p:pic>
      <p:pic>
        <p:nvPicPr>
          <p:cNvPr id="10" name="Picture 9" descr="DirectionalButtons-Full.png"/>
          <p:cNvPicPr>
            <a:picLocks noChangeAspect="1"/>
          </p:cNvPicPr>
          <p:nvPr/>
        </p:nvPicPr>
        <p:blipFill>
          <a:blip r:embed="rId19"/>
          <a:stretch>
            <a:fillRect/>
          </a:stretch>
        </p:blipFill>
        <p:spPr>
          <a:xfrm>
            <a:off x="7826189" y="526117"/>
            <a:ext cx="752475" cy="352425"/>
          </a:xfrm>
          <a:prstGeom prst="rect">
            <a:avLst/>
          </a:prstGeom>
        </p:spPr>
      </p:pic>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Lst>
  <p:txStyles>
    <p:titleStyle>
      <a:lvl1pPr algn="l" defTabSz="914400" rtl="0" eaLnBrk="1" latinLnBrk="0" hangingPunct="1">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spcBef>
          <a:spcPts val="2000"/>
        </a:spcBef>
        <a:buClr>
          <a:schemeClr val="tx1">
            <a:lumMod val="50000"/>
            <a:lumOff val="50000"/>
          </a:schemeClr>
        </a:buClr>
        <a:buSzPct val="70000"/>
        <a:buFont typeface="Wingdings" pitchFamily="2" charset="2"/>
        <a:buChar char="l"/>
        <a:defRPr sz="2000" kern="1200">
          <a:solidFill>
            <a:schemeClr val="tx1">
              <a:lumMod val="75000"/>
              <a:lumOff val="25000"/>
            </a:schemeClr>
          </a:solidFill>
          <a:latin typeface="+mn-lt"/>
          <a:ea typeface="+mn-ea"/>
          <a:cs typeface="+mn-cs"/>
        </a:defRPr>
      </a:lvl1pPr>
      <a:lvl2pPr marL="457200" indent="-228600" algn="l" defTabSz="914400" rtl="0" eaLnBrk="1" latinLnBrk="0" hangingPunct="1">
        <a:spcBef>
          <a:spcPts val="600"/>
        </a:spcBef>
        <a:buClr>
          <a:schemeClr val="tx1">
            <a:lumMod val="85000"/>
            <a:lumOff val="15000"/>
          </a:schemeClr>
        </a:buClr>
        <a:buSzPct val="70000"/>
        <a:buFont typeface="Wingdings" pitchFamily="2" charset="2"/>
        <a:buChar char="l"/>
        <a:defRPr sz="1800" kern="1200">
          <a:solidFill>
            <a:schemeClr val="tx1">
              <a:lumMod val="75000"/>
              <a:lumOff val="25000"/>
            </a:schemeClr>
          </a:solidFill>
          <a:latin typeface="+mn-lt"/>
          <a:ea typeface="+mn-ea"/>
          <a:cs typeface="+mn-cs"/>
        </a:defRPr>
      </a:lvl2pPr>
      <a:lvl3pPr marL="685800" indent="-228600" algn="l" defTabSz="914400" rtl="0" eaLnBrk="1" latinLnBrk="0" hangingPunct="1">
        <a:spcBef>
          <a:spcPts val="600"/>
        </a:spcBef>
        <a:buClr>
          <a:schemeClr val="tx1">
            <a:lumMod val="50000"/>
            <a:lumOff val="50000"/>
          </a:schemeClr>
        </a:buClr>
        <a:buSzPct val="70000"/>
        <a:buFont typeface="Wingdings" pitchFamily="2" charset="2"/>
        <a:buChar char="l"/>
        <a:defRPr sz="1800" kern="1200">
          <a:solidFill>
            <a:schemeClr val="tx1">
              <a:lumMod val="75000"/>
              <a:lumOff val="25000"/>
            </a:schemeClr>
          </a:solidFill>
          <a:latin typeface="+mn-lt"/>
          <a:ea typeface="+mn-ea"/>
          <a:cs typeface="+mn-cs"/>
        </a:defRPr>
      </a:lvl3pPr>
      <a:lvl4pPr marL="914400" indent="-228600" algn="l" defTabSz="914400" rtl="0" eaLnBrk="1" latinLnBrk="0" hangingPunct="1">
        <a:spcBef>
          <a:spcPts val="600"/>
        </a:spcBef>
        <a:buClr>
          <a:schemeClr val="tx1">
            <a:lumMod val="85000"/>
            <a:lumOff val="15000"/>
          </a:schemeClr>
        </a:buClr>
        <a:buSzPct val="70000"/>
        <a:buFont typeface="Wingdings" pitchFamily="2" charset="2"/>
        <a:buChar char="l"/>
        <a:defRPr sz="1800" kern="1200">
          <a:solidFill>
            <a:schemeClr val="tx1">
              <a:lumMod val="75000"/>
              <a:lumOff val="25000"/>
            </a:schemeClr>
          </a:solidFill>
          <a:latin typeface="+mn-lt"/>
          <a:ea typeface="+mn-ea"/>
          <a:cs typeface="+mn-cs"/>
        </a:defRPr>
      </a:lvl4pPr>
      <a:lvl5pPr marL="1143000" indent="-228600" algn="l" defTabSz="914400" rtl="0" eaLnBrk="1" latinLnBrk="0" hangingPunct="1">
        <a:spcBef>
          <a:spcPts val="600"/>
        </a:spcBef>
        <a:buClr>
          <a:schemeClr val="tx1">
            <a:lumMod val="50000"/>
            <a:lumOff val="50000"/>
          </a:schemeClr>
        </a:buClr>
        <a:buSzPct val="70000"/>
        <a:buFont typeface="Wingdings" pitchFamily="2" charset="2"/>
        <a:buChar char="l"/>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926" y="1456765"/>
            <a:ext cx="8308975" cy="1143000"/>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415926" y="2770188"/>
            <a:ext cx="8308975" cy="34782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450105" y="6454588"/>
            <a:ext cx="2398059" cy="228600"/>
          </a:xfrm>
          <a:prstGeom prst="rect">
            <a:avLst/>
          </a:prstGeom>
        </p:spPr>
        <p:txBody>
          <a:bodyPr vert="horz" lIns="91440" tIns="45720" rIns="91440" bIns="45720" rtlCol="0" anchor="ctr"/>
          <a:lstStyle>
            <a:lvl1pPr algn="r">
              <a:defRPr sz="1000">
                <a:solidFill>
                  <a:schemeClr val="tx1">
                    <a:lumMod val="75000"/>
                    <a:lumOff val="25000"/>
                  </a:schemeClr>
                </a:solidFill>
              </a:defRPr>
            </a:lvl1pPr>
          </a:lstStyle>
          <a:p>
            <a:fld id="{C6C2040C-2687-2649-BFED-EE5221521966}" type="datetimeFigureOut">
              <a:rPr lang="en-US" smtClean="0"/>
              <a:pPr/>
              <a:t>2/11/17</a:t>
            </a:fld>
            <a:endParaRPr lang="en-US"/>
          </a:p>
        </p:txBody>
      </p:sp>
      <p:sp>
        <p:nvSpPr>
          <p:cNvPr id="5" name="Footer Placeholder 4"/>
          <p:cNvSpPr>
            <a:spLocks noGrp="1"/>
          </p:cNvSpPr>
          <p:nvPr>
            <p:ph type="ftr" sz="quarter" idx="3"/>
          </p:nvPr>
        </p:nvSpPr>
        <p:spPr>
          <a:xfrm>
            <a:off x="259976" y="6454588"/>
            <a:ext cx="3657600" cy="228600"/>
          </a:xfrm>
          <a:prstGeom prst="rect">
            <a:avLst/>
          </a:prstGeom>
        </p:spPr>
        <p:txBody>
          <a:bodyPr vert="horz" lIns="91440" tIns="45720" rIns="91440" bIns="45720" rtlCol="0" anchor="ctr"/>
          <a:lstStyle>
            <a:lvl1pPr algn="l">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8382000" y="1219201"/>
            <a:ext cx="533400" cy="365125"/>
          </a:xfrm>
          <a:prstGeom prst="rect">
            <a:avLst/>
          </a:prstGeom>
        </p:spPr>
        <p:txBody>
          <a:bodyPr vert="horz" lIns="91440" tIns="45720" rIns="91440" bIns="45720" rtlCol="0" anchor="ctr"/>
          <a:lstStyle>
            <a:lvl1pPr algn="r">
              <a:defRPr sz="1200">
                <a:solidFill>
                  <a:schemeClr val="bg1"/>
                </a:solidFill>
              </a:defRPr>
            </a:lvl1pPr>
          </a:lstStyle>
          <a:p>
            <a:fld id="{88B06C20-42F4-144C-AFA5-D971FB4A09A8}" type="slidenum">
              <a:rPr lang="en-US" smtClean="0"/>
              <a:pPr/>
              <a:t>‹#›</a:t>
            </a:fld>
            <a:endParaRPr lang="en-US"/>
          </a:p>
        </p:txBody>
      </p:sp>
      <p:pic>
        <p:nvPicPr>
          <p:cNvPr id="7" name="Picture 6" descr="HomeButton.png">
            <a:hlinkClick r:id="" action="ppaction://hlinkshowjump?jump=firstslide"/>
          </p:cNvPr>
          <p:cNvPicPr>
            <a:picLocks noChangeAspect="1"/>
          </p:cNvPicPr>
          <p:nvPr/>
        </p:nvPicPr>
        <p:blipFill>
          <a:blip r:embed="rId18"/>
          <a:stretch>
            <a:fillRect/>
          </a:stretch>
        </p:blipFill>
        <p:spPr>
          <a:xfrm>
            <a:off x="552451" y="526117"/>
            <a:ext cx="457200" cy="352425"/>
          </a:xfrm>
          <a:prstGeom prst="rect">
            <a:avLst/>
          </a:prstGeom>
        </p:spPr>
      </p:pic>
      <p:pic>
        <p:nvPicPr>
          <p:cNvPr id="10" name="Picture 9" descr="DirectionalButtons-Full.png"/>
          <p:cNvPicPr>
            <a:picLocks noChangeAspect="1"/>
          </p:cNvPicPr>
          <p:nvPr/>
        </p:nvPicPr>
        <p:blipFill>
          <a:blip r:embed="rId19"/>
          <a:stretch>
            <a:fillRect/>
          </a:stretch>
        </p:blipFill>
        <p:spPr>
          <a:xfrm>
            <a:off x="7826189" y="526117"/>
            <a:ext cx="752475" cy="352425"/>
          </a:xfrm>
          <a:prstGeom prst="rect">
            <a:avLst/>
          </a:prstGeom>
        </p:spPr>
      </p:pic>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Lst>
  <p:txStyles>
    <p:titleStyle>
      <a:lvl1pPr algn="l" defTabSz="914400" rtl="0" eaLnBrk="1" latinLnBrk="0" hangingPunct="1">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spcBef>
          <a:spcPts val="2000"/>
        </a:spcBef>
        <a:buClr>
          <a:schemeClr val="tx1">
            <a:lumMod val="50000"/>
            <a:lumOff val="50000"/>
          </a:schemeClr>
        </a:buClr>
        <a:buSzPct val="70000"/>
        <a:buFont typeface="Wingdings" pitchFamily="2" charset="2"/>
        <a:buChar char="l"/>
        <a:defRPr sz="2000" kern="1200">
          <a:solidFill>
            <a:schemeClr val="tx1">
              <a:lumMod val="75000"/>
              <a:lumOff val="25000"/>
            </a:schemeClr>
          </a:solidFill>
          <a:latin typeface="+mn-lt"/>
          <a:ea typeface="+mn-ea"/>
          <a:cs typeface="+mn-cs"/>
        </a:defRPr>
      </a:lvl1pPr>
      <a:lvl2pPr marL="457200" indent="-228600" algn="l" defTabSz="914400" rtl="0" eaLnBrk="1" latinLnBrk="0" hangingPunct="1">
        <a:spcBef>
          <a:spcPts val="600"/>
        </a:spcBef>
        <a:buClr>
          <a:schemeClr val="tx1">
            <a:lumMod val="85000"/>
            <a:lumOff val="15000"/>
          </a:schemeClr>
        </a:buClr>
        <a:buSzPct val="70000"/>
        <a:buFont typeface="Wingdings" pitchFamily="2" charset="2"/>
        <a:buChar char="l"/>
        <a:defRPr sz="1800" kern="1200">
          <a:solidFill>
            <a:schemeClr val="tx1">
              <a:lumMod val="75000"/>
              <a:lumOff val="25000"/>
            </a:schemeClr>
          </a:solidFill>
          <a:latin typeface="+mn-lt"/>
          <a:ea typeface="+mn-ea"/>
          <a:cs typeface="+mn-cs"/>
        </a:defRPr>
      </a:lvl2pPr>
      <a:lvl3pPr marL="685800" indent="-228600" algn="l" defTabSz="914400" rtl="0" eaLnBrk="1" latinLnBrk="0" hangingPunct="1">
        <a:spcBef>
          <a:spcPts val="600"/>
        </a:spcBef>
        <a:buClr>
          <a:schemeClr val="tx1">
            <a:lumMod val="50000"/>
            <a:lumOff val="50000"/>
          </a:schemeClr>
        </a:buClr>
        <a:buSzPct val="70000"/>
        <a:buFont typeface="Wingdings" pitchFamily="2" charset="2"/>
        <a:buChar char="l"/>
        <a:defRPr sz="1800" kern="1200">
          <a:solidFill>
            <a:schemeClr val="tx1">
              <a:lumMod val="75000"/>
              <a:lumOff val="25000"/>
            </a:schemeClr>
          </a:solidFill>
          <a:latin typeface="+mn-lt"/>
          <a:ea typeface="+mn-ea"/>
          <a:cs typeface="+mn-cs"/>
        </a:defRPr>
      </a:lvl3pPr>
      <a:lvl4pPr marL="914400" indent="-228600" algn="l" defTabSz="914400" rtl="0" eaLnBrk="1" latinLnBrk="0" hangingPunct="1">
        <a:spcBef>
          <a:spcPts val="600"/>
        </a:spcBef>
        <a:buClr>
          <a:schemeClr val="tx1">
            <a:lumMod val="85000"/>
            <a:lumOff val="15000"/>
          </a:schemeClr>
        </a:buClr>
        <a:buSzPct val="70000"/>
        <a:buFont typeface="Wingdings" pitchFamily="2" charset="2"/>
        <a:buChar char="l"/>
        <a:defRPr sz="1800" kern="1200">
          <a:solidFill>
            <a:schemeClr val="tx1">
              <a:lumMod val="75000"/>
              <a:lumOff val="25000"/>
            </a:schemeClr>
          </a:solidFill>
          <a:latin typeface="+mn-lt"/>
          <a:ea typeface="+mn-ea"/>
          <a:cs typeface="+mn-cs"/>
        </a:defRPr>
      </a:lvl4pPr>
      <a:lvl5pPr marL="1143000" indent="-228600" algn="l" defTabSz="914400" rtl="0" eaLnBrk="1" latinLnBrk="0" hangingPunct="1">
        <a:spcBef>
          <a:spcPts val="600"/>
        </a:spcBef>
        <a:buClr>
          <a:schemeClr val="tx1">
            <a:lumMod val="50000"/>
            <a:lumOff val="50000"/>
          </a:schemeClr>
        </a:buClr>
        <a:buSzPct val="70000"/>
        <a:buFont typeface="Wingdings" pitchFamily="2" charset="2"/>
        <a:buChar char="l"/>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18.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18.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18.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ACTFL 2014</a:t>
            </a:r>
            <a:br>
              <a:rPr lang="en-US" dirty="0" smtClean="0"/>
            </a:br>
            <a:r>
              <a:rPr lang="en-US" dirty="0" smtClean="0"/>
              <a:t>Teaching Language Through Literature</a:t>
            </a:r>
            <a:endParaRPr lang="en-US" dirty="0"/>
          </a:p>
        </p:txBody>
      </p:sp>
      <p:sp>
        <p:nvSpPr>
          <p:cNvPr id="3" name="Subtitle 2"/>
          <p:cNvSpPr>
            <a:spLocks noGrp="1"/>
          </p:cNvSpPr>
          <p:nvPr>
            <p:ph type="subTitle" idx="1"/>
          </p:nvPr>
        </p:nvSpPr>
        <p:spPr/>
        <p:txBody>
          <a:bodyPr/>
          <a:lstStyle/>
          <a:p>
            <a:r>
              <a:rPr lang="en-US" dirty="0" smtClean="0"/>
              <a:t>Julia Titus, Yale University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Lermontov poem for Intermediate learners</a:t>
            </a:r>
            <a:endParaRPr lang="en-US" dirty="0"/>
          </a:p>
        </p:txBody>
      </p:sp>
      <p:pic>
        <p:nvPicPr>
          <p:cNvPr id="4" name="Content Placeholder 3" descr="Screen Shot 2017-02-11 at 11.20.52 AM.png"/>
          <p:cNvPicPr>
            <a:picLocks noGrp="1" noChangeAspect="1"/>
          </p:cNvPicPr>
          <p:nvPr>
            <p:ph idx="1"/>
          </p:nvPr>
        </p:nvPicPr>
        <p:blipFill>
          <a:blip r:embed="rId2">
            <a:extLst>
              <a:ext uri="{28A0092B-C50C-407E-A947-70E740481C1C}">
                <a14:useLocalDpi xmlns:a14="http://schemas.microsoft.com/office/drawing/2010/main" val="0"/>
              </a:ext>
            </a:extLst>
          </a:blip>
          <a:srcRect t="9501" b="9501"/>
          <a:stretch>
            <a:fillRect/>
          </a:stretch>
        </p:blipFill>
        <p:spPr/>
      </p:pic>
    </p:spTree>
    <p:extLst>
      <p:ext uri="{BB962C8B-B14F-4D97-AF65-F5344CB8AC3E}">
        <p14:creationId xmlns:p14="http://schemas.microsoft.com/office/powerpoint/2010/main" val="4064376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26" y="1456766"/>
            <a:ext cx="8308975" cy="367861"/>
          </a:xfrm>
        </p:spPr>
        <p:txBody>
          <a:bodyPr/>
          <a:lstStyle/>
          <a:p>
            <a:r>
              <a:rPr lang="en-US" dirty="0" smtClean="0"/>
              <a:t>Examples of working with new vocabulary:</a:t>
            </a:r>
            <a:endParaRPr lang="en-US" dirty="0"/>
          </a:p>
        </p:txBody>
      </p:sp>
      <p:pic>
        <p:nvPicPr>
          <p:cNvPr id="4" name="Content Placeholder 3" descr="Screen Shot 2017-02-11 at 11.22.31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29686" r="-29686"/>
          <a:stretch/>
        </p:blipFill>
        <p:spPr>
          <a:xfrm>
            <a:off x="0" y="2432836"/>
            <a:ext cx="10530123" cy="4425165"/>
          </a:xfrm>
        </p:spPr>
      </p:pic>
    </p:spTree>
    <p:extLst>
      <p:ext uri="{BB962C8B-B14F-4D97-AF65-F5344CB8AC3E}">
        <p14:creationId xmlns:p14="http://schemas.microsoft.com/office/powerpoint/2010/main" val="1427976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benefits:</a:t>
            </a:r>
            <a:endParaRPr lang="en-US" dirty="0"/>
          </a:p>
        </p:txBody>
      </p:sp>
      <p:sp>
        <p:nvSpPr>
          <p:cNvPr id="3" name="Content Placeholder 2"/>
          <p:cNvSpPr>
            <a:spLocks noGrp="1"/>
          </p:cNvSpPr>
          <p:nvPr>
            <p:ph idx="1"/>
          </p:nvPr>
        </p:nvSpPr>
        <p:spPr/>
        <p:txBody>
          <a:bodyPr/>
          <a:lstStyle/>
          <a:p>
            <a:r>
              <a:rPr lang="en-US" dirty="0" smtClean="0"/>
              <a:t>Language learning is authentic and culturally meaningful</a:t>
            </a:r>
          </a:p>
          <a:p>
            <a:r>
              <a:rPr lang="en-US" dirty="0" smtClean="0"/>
              <a:t>Learning extends beyond the classroom</a:t>
            </a:r>
          </a:p>
          <a:p>
            <a:r>
              <a:rPr lang="en-US" dirty="0" smtClean="0"/>
              <a:t>Learners are independent and able to work on their own</a:t>
            </a:r>
          </a:p>
          <a:p>
            <a:r>
              <a:rPr lang="en-US" dirty="0" smtClean="0"/>
              <a:t>Independent work empowers the learner</a:t>
            </a:r>
          </a:p>
          <a:p>
            <a:r>
              <a:rPr lang="en-US" dirty="0" smtClean="0"/>
              <a:t>Online format is very flexible for different learning styles and levels of proficiency</a:t>
            </a:r>
            <a:endParaRPr lang="en-US" dirty="0"/>
          </a:p>
        </p:txBody>
      </p:sp>
    </p:spTree>
    <p:extLst>
      <p:ext uri="{BB962C8B-B14F-4D97-AF65-F5344CB8AC3E}">
        <p14:creationId xmlns:p14="http://schemas.microsoft.com/office/powerpoint/2010/main" val="1093755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Challenges of Reading an Authentic Text in Russian </a:t>
            </a:r>
            <a:endParaRPr lang="en-US" dirty="0"/>
          </a:p>
        </p:txBody>
      </p:sp>
      <p:sp>
        <p:nvSpPr>
          <p:cNvPr id="3" name="Content Placeholder 2"/>
          <p:cNvSpPr>
            <a:spLocks noGrp="1"/>
          </p:cNvSpPr>
          <p:nvPr>
            <p:ph idx="1"/>
          </p:nvPr>
        </p:nvSpPr>
        <p:spPr/>
        <p:txBody>
          <a:bodyPr/>
          <a:lstStyle/>
          <a:p>
            <a:r>
              <a:rPr lang="en-US" dirty="0" smtClean="0"/>
              <a:t>Unfamiliar vocabulary, scarcity of cognates</a:t>
            </a:r>
          </a:p>
          <a:p>
            <a:r>
              <a:rPr lang="en-US" dirty="0" smtClean="0"/>
              <a:t>Different syntax structure and word order, frequent subordinate clauses</a:t>
            </a:r>
          </a:p>
          <a:p>
            <a:r>
              <a:rPr lang="en-US" dirty="0" smtClean="0"/>
              <a:t>Frequent use of participles and gerunds</a:t>
            </a:r>
          </a:p>
          <a:p>
            <a:r>
              <a:rPr lang="en-US" dirty="0" smtClean="0"/>
              <a:t>Lack of background knowledge and cultural context</a:t>
            </a:r>
          </a:p>
          <a:p>
            <a:r>
              <a:rPr lang="en-US" dirty="0" smtClean="0"/>
              <a:t>Different social and cultural expectations</a:t>
            </a:r>
          </a:p>
          <a:p>
            <a:endParaRPr lang="en-US" dirty="0"/>
          </a:p>
        </p:txBody>
      </p:sp>
    </p:spTree>
    <p:custDataLst>
      <p:tags r:id="rId1"/>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1"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grpId="1"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accel="50000" decel="50000" fill="hold" grpId="1"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accel="50000" decel="50000" fill="hold" grpId="1"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Successful Reading Strategies</a:t>
            </a:r>
            <a:endParaRPr lang="en-US" dirty="0"/>
          </a:p>
        </p:txBody>
      </p:sp>
      <p:sp>
        <p:nvSpPr>
          <p:cNvPr id="3" name="Content Placeholder 2"/>
          <p:cNvSpPr>
            <a:spLocks noGrp="1"/>
          </p:cNvSpPr>
          <p:nvPr>
            <p:ph idx="1"/>
          </p:nvPr>
        </p:nvSpPr>
        <p:spPr/>
        <p:txBody>
          <a:bodyPr>
            <a:normAutofit fontScale="92500"/>
          </a:bodyPr>
          <a:lstStyle/>
          <a:p>
            <a:r>
              <a:rPr lang="en-US" dirty="0" smtClean="0"/>
              <a:t>Employing contextual clues, such as titles, headlines, etc. </a:t>
            </a:r>
          </a:p>
          <a:p>
            <a:r>
              <a:rPr lang="en-US" dirty="0" smtClean="0"/>
              <a:t>Using morphology to guess the word meaning (identifying roots, prefixes, etc)</a:t>
            </a:r>
          </a:p>
          <a:p>
            <a:r>
              <a:rPr lang="en-US" dirty="0" smtClean="0"/>
              <a:t>“Integrating” approach (thinking of the meaning of the passage as a whole, and not losing the overall meaning by looking up every word)</a:t>
            </a:r>
          </a:p>
          <a:p>
            <a:r>
              <a:rPr lang="en-US" dirty="0" smtClean="0"/>
              <a:t>Differentiating between important and unimportant information (recognizing cohesive devices, conjunctions and discourse markers)</a:t>
            </a:r>
          </a:p>
          <a:p>
            <a:r>
              <a:rPr lang="en-US" dirty="0" smtClean="0"/>
              <a:t>Self-monitoring for comprehension (paraphrasing, formulating questions and note taking)</a:t>
            </a:r>
          </a:p>
          <a:p>
            <a:endParaRPr lang="en-US" dirty="0"/>
          </a:p>
        </p:txBody>
      </p:sp>
    </p:spTree>
    <p:custDataLst>
      <p:tags r:id="rId1"/>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accel="50000" decel="5000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Teaching Approach</a:t>
            </a:r>
            <a:endParaRPr lang="en-US" dirty="0"/>
          </a:p>
        </p:txBody>
      </p:sp>
      <p:sp>
        <p:nvSpPr>
          <p:cNvPr id="3" name="Content Placeholder 2"/>
          <p:cNvSpPr>
            <a:spLocks noGrp="1"/>
          </p:cNvSpPr>
          <p:nvPr>
            <p:ph idx="1"/>
          </p:nvPr>
        </p:nvSpPr>
        <p:spPr/>
        <p:txBody>
          <a:bodyPr>
            <a:normAutofit fontScale="92500"/>
          </a:bodyPr>
          <a:lstStyle/>
          <a:p>
            <a:r>
              <a:rPr lang="en-US" dirty="0" smtClean="0"/>
              <a:t>Recreate the context of the literary work (make students research on their own the author’s biography, literary response, etc) </a:t>
            </a:r>
          </a:p>
          <a:p>
            <a:r>
              <a:rPr lang="en-US" dirty="0" smtClean="0"/>
              <a:t>Have students present relevant cultural and background information in class and thus build their expectancies for the material that they are about to read</a:t>
            </a:r>
          </a:p>
          <a:p>
            <a:r>
              <a:rPr lang="en-US" dirty="0" smtClean="0"/>
              <a:t>Have a list of specific pre-reading questions, so that the students can anticipate the events and focus their attention on the important plot developments</a:t>
            </a:r>
          </a:p>
          <a:p>
            <a:r>
              <a:rPr lang="en-US" dirty="0" smtClean="0"/>
              <a:t>If possible, use illustrations to talk about anticipated events and understanding intentions – allow students to hypothesize and check their guesses in a class discussion</a:t>
            </a:r>
          </a:p>
        </p:txBody>
      </p:sp>
    </p:spTree>
    <p:custDataLst>
      <p:tags r:id="rId1"/>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Suggested Evaluative Activities</a:t>
            </a:r>
            <a:endParaRPr lang="en-US" dirty="0"/>
          </a:p>
        </p:txBody>
      </p:sp>
      <p:sp>
        <p:nvSpPr>
          <p:cNvPr id="3" name="Content Placeholder 2"/>
          <p:cNvSpPr>
            <a:spLocks noGrp="1"/>
          </p:cNvSpPr>
          <p:nvPr>
            <p:ph idx="1"/>
          </p:nvPr>
        </p:nvSpPr>
        <p:spPr/>
        <p:txBody>
          <a:bodyPr/>
          <a:lstStyle/>
          <a:p>
            <a:r>
              <a:rPr lang="en-US" dirty="0" smtClean="0"/>
              <a:t>Writing an analytical essay or a detailed paraphrase working with multiple drafts</a:t>
            </a:r>
          </a:p>
          <a:p>
            <a:r>
              <a:rPr lang="en-US" dirty="0" smtClean="0"/>
              <a:t>Rewriting a story as a play and perform in class</a:t>
            </a:r>
          </a:p>
          <a:p>
            <a:r>
              <a:rPr lang="en-US" dirty="0" smtClean="0"/>
              <a:t>Re-inventing a story (i.e. write a different ending, or rewrite a story from a point of view of a different character) </a:t>
            </a:r>
          </a:p>
          <a:p>
            <a:r>
              <a:rPr lang="en-US" dirty="0" smtClean="0"/>
              <a:t>Creative elaboration</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Russian Poetry anthology designed for different level of language learners</a:t>
            </a:r>
            <a:endParaRPr lang="en-US" dirty="0"/>
          </a:p>
        </p:txBody>
      </p:sp>
      <p:pic>
        <p:nvPicPr>
          <p:cNvPr id="4" name="Content Placeholder 3" descr="Screen Shot 2017-02-11 at 11.17.41 AM.png"/>
          <p:cNvPicPr>
            <a:picLocks noGrp="1" noChangeAspect="1"/>
          </p:cNvPicPr>
          <p:nvPr>
            <p:ph idx="1"/>
          </p:nvPr>
        </p:nvPicPr>
        <p:blipFill>
          <a:blip r:embed="rId3">
            <a:extLst>
              <a:ext uri="{28A0092B-C50C-407E-A947-70E740481C1C}">
                <a14:useLocalDpi xmlns:a14="http://schemas.microsoft.com/office/drawing/2010/main" val="0"/>
              </a:ext>
            </a:extLst>
          </a:blip>
          <a:srcRect t="10372" b="10372"/>
          <a:stretch>
            <a:fillRect/>
          </a:stretch>
        </p:blipFill>
        <p:spPr/>
      </p:pic>
    </p:spTree>
    <p:extLst>
      <p:ext uri="{BB962C8B-B14F-4D97-AF65-F5344CB8AC3E}">
        <p14:creationId xmlns:p14="http://schemas.microsoft.com/office/powerpoint/2010/main" val="29324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Rationale for the project</a:t>
            </a:r>
            <a:endParaRPr lang="en-US" dirty="0"/>
          </a:p>
        </p:txBody>
      </p:sp>
      <p:pic>
        <p:nvPicPr>
          <p:cNvPr id="4" name="Content Placeholder 3" descr="Screen Shot 2017-02-11 at 11.29.46 AM.png"/>
          <p:cNvPicPr>
            <a:picLocks noGrp="1" noChangeAspect="1"/>
          </p:cNvPicPr>
          <p:nvPr>
            <p:ph idx="1"/>
          </p:nvPr>
        </p:nvPicPr>
        <p:blipFill>
          <a:blip r:embed="rId2">
            <a:extLst>
              <a:ext uri="{28A0092B-C50C-407E-A947-70E740481C1C}">
                <a14:useLocalDpi xmlns:a14="http://schemas.microsoft.com/office/drawing/2010/main" val="0"/>
              </a:ext>
            </a:extLst>
          </a:blip>
          <a:srcRect t="-20951" b="-20951"/>
          <a:stretch>
            <a:fillRect/>
          </a:stretch>
        </p:blipFill>
        <p:spPr>
          <a:xfrm>
            <a:off x="415926" y="2755900"/>
            <a:ext cx="8308975" cy="3492500"/>
          </a:xfrm>
        </p:spPr>
      </p:pic>
    </p:spTree>
    <p:extLst>
      <p:ext uri="{BB962C8B-B14F-4D97-AF65-F5344CB8AC3E}">
        <p14:creationId xmlns:p14="http://schemas.microsoft.com/office/powerpoint/2010/main" val="887844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26" y="1456765"/>
            <a:ext cx="8308975" cy="1143000"/>
          </a:xfrm>
        </p:spPr>
        <p:txBody>
          <a:bodyPr/>
          <a:lstStyle/>
          <a:p>
            <a:r>
              <a:rPr lang="en-US" dirty="0" smtClean="0"/>
              <a:t>Pushkin poem for Beginners</a:t>
            </a:r>
            <a:endParaRPr lang="en-US" dirty="0"/>
          </a:p>
        </p:txBody>
      </p:sp>
      <p:pic>
        <p:nvPicPr>
          <p:cNvPr id="4" name="Content Placeholder 3" descr="Screen Shot 2017-02-11 at 11.15.58 AM.png"/>
          <p:cNvPicPr>
            <a:picLocks noGrp="1" noChangeAspect="1"/>
          </p:cNvPicPr>
          <p:nvPr>
            <p:ph idx="1"/>
          </p:nvPr>
        </p:nvPicPr>
        <p:blipFill>
          <a:blip r:embed="rId2">
            <a:extLst>
              <a:ext uri="{28A0092B-C50C-407E-A947-70E740481C1C}">
                <a14:useLocalDpi xmlns:a14="http://schemas.microsoft.com/office/drawing/2010/main" val="0"/>
              </a:ext>
            </a:extLst>
          </a:blip>
          <a:srcRect t="9097" b="9097"/>
          <a:stretch>
            <a:fillRect/>
          </a:stretch>
        </p:blipFill>
        <p:spPr/>
      </p:pic>
    </p:spTree>
    <p:extLst>
      <p:ext uri="{BB962C8B-B14F-4D97-AF65-F5344CB8AC3E}">
        <p14:creationId xmlns:p14="http://schemas.microsoft.com/office/powerpoint/2010/main" val="2416842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grammatical exercises:</a:t>
            </a:r>
            <a:endParaRPr lang="en-US" dirty="0"/>
          </a:p>
        </p:txBody>
      </p:sp>
      <p:pic>
        <p:nvPicPr>
          <p:cNvPr id="4" name="Content Placeholder 3" descr="Screen Shot 2017-02-11 at 11.26.39 AM.png"/>
          <p:cNvPicPr>
            <a:picLocks noGrp="1" noChangeAspect="1"/>
          </p:cNvPicPr>
          <p:nvPr>
            <p:ph idx="1"/>
          </p:nvPr>
        </p:nvPicPr>
        <p:blipFill>
          <a:blip r:embed="rId3">
            <a:extLst>
              <a:ext uri="{28A0092B-C50C-407E-A947-70E740481C1C}">
                <a14:useLocalDpi xmlns:a14="http://schemas.microsoft.com/office/drawing/2010/main" val="0"/>
              </a:ext>
            </a:extLst>
          </a:blip>
          <a:srcRect t="-30719" b="-30719"/>
          <a:stretch>
            <a:fillRect/>
          </a:stretch>
        </p:blipFill>
        <p:spPr/>
      </p:pic>
    </p:spTree>
    <p:extLst>
      <p:ext uri="{BB962C8B-B14F-4D97-AF65-F5344CB8AC3E}">
        <p14:creationId xmlns:p14="http://schemas.microsoft.com/office/powerpoint/2010/main" val="23163112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0.9|34.:|73.9|42.8|25.5"/>
</p:tagLst>
</file>

<file path=ppt/tags/tag2.xml><?xml version="1.0" encoding="utf-8"?>
<p:tagLst xmlns:a="http://schemas.openxmlformats.org/drawingml/2006/main" xmlns:r="http://schemas.openxmlformats.org/officeDocument/2006/relationships" xmlns:p="http://schemas.openxmlformats.org/presentationml/2006/main">
  <p:tag name="TIMING" val="|5.2|6.4|33.1|10.4|18.9"/>
</p:tagLst>
</file>

<file path=ppt/tags/tag3.xml><?xml version="1.0" encoding="utf-8"?>
<p:tagLst xmlns:a="http://schemas.openxmlformats.org/drawingml/2006/main" xmlns:r="http://schemas.openxmlformats.org/officeDocument/2006/relationships" xmlns:p="http://schemas.openxmlformats.org/presentationml/2006/main">
  <p:tag name="TIMING" val="|8.7|22.7|12.1|19.:"/>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po">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Expo">
      <a:majorFont>
        <a:latin typeface="Calibri"/>
        <a:ea typeface=""/>
        <a:cs typeface=""/>
        <a:font script="Jpan" typeface="ＭＳ ゴシック"/>
      </a:majorFont>
      <a:minorFont>
        <a:latin typeface="Calibri"/>
        <a:ea typeface=""/>
        <a:cs typeface=""/>
        <a:font script="Jpan" typeface="ＭＳ ゴシック"/>
      </a:minorFont>
    </a:fontScheme>
    <a:fmtScheme name="Expo">
      <a:fillStyleLst>
        <a:solidFill>
          <a:schemeClr val="phClr"/>
        </a:solidFill>
        <a:gradFill rotWithShape="1">
          <a:gsLst>
            <a:gs pos="0">
              <a:schemeClr val="phClr">
                <a:tint val="100000"/>
                <a:satMod val="130000"/>
              </a:schemeClr>
            </a:gs>
            <a:gs pos="100000">
              <a:schemeClr val="phClr">
                <a:tint val="50000"/>
                <a:satMod val="150000"/>
              </a:schemeClr>
            </a:gs>
          </a:gsLst>
          <a:lin ang="16200000" scaled="1"/>
        </a:gradFill>
        <a:gradFill rotWithShape="1">
          <a:gsLst>
            <a:gs pos="0">
              <a:schemeClr val="phClr">
                <a:shade val="93000"/>
                <a:satMod val="130000"/>
              </a:schemeClr>
            </a:gs>
            <a:gs pos="60000">
              <a:schemeClr val="phClr">
                <a:tint val="80000"/>
                <a:shade val="93000"/>
                <a:satMod val="130000"/>
              </a:schemeClr>
            </a:gs>
            <a:gs pos="100000">
              <a:schemeClr val="phClr">
                <a:tint val="50000"/>
                <a:shade val="94000"/>
                <a:alpha val="100000"/>
                <a:satMod val="135000"/>
              </a:schemeClr>
            </a:gs>
          </a:gsLst>
          <a:lin ang="16200000" scaled="0"/>
        </a:gra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34925" cap="flat" cmpd="sng" algn="ctr">
          <a:gradFill>
            <a:gsLst>
              <a:gs pos="0">
                <a:schemeClr val="accent1">
                  <a:lumMod val="40000"/>
                  <a:lumOff val="60000"/>
                </a:schemeClr>
              </a:gs>
              <a:gs pos="50000">
                <a:schemeClr val="accent1"/>
              </a:gs>
              <a:gs pos="100000">
                <a:schemeClr val="accent1">
                  <a:lumMod val="50000"/>
                </a:schemeClr>
              </a:gs>
            </a:gsLst>
            <a:lin ang="18600000" scaled="0"/>
          </a:gradFill>
          <a:prstDash val="solid"/>
        </a:ln>
      </a:lnStyleLst>
      <a:effectStyleLst>
        <a:effectStyle>
          <a:effectLst/>
        </a:effectStyle>
        <a:effectStyle>
          <a:effectLst>
            <a:innerShdw blurRad="50800" dist="25400" dir="13500000">
              <a:srgbClr val="C0C0C0">
                <a:alpha val="75000"/>
              </a:srgbClr>
            </a:innerShdw>
            <a:outerShdw blurRad="63500" dist="38100" dir="5400000" sx="105000" sy="105000" algn="br" rotWithShape="0">
              <a:srgbClr val="000000">
                <a:alpha val="30000"/>
              </a:srgbClr>
            </a:outerShdw>
          </a:effectLst>
        </a:effectStyle>
        <a:effectStyle>
          <a:effectLst>
            <a:innerShdw blurRad="50800" dist="25400" dir="16200000">
              <a:srgbClr val="C0C0C0">
                <a:alpha val="75000"/>
              </a:srgbClr>
            </a:innerShdw>
            <a:reflection blurRad="63500" stA="40000" endPos="50000" dist="127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a:blip xmlns:r="http://schemas.openxmlformats.org/officeDocument/2006/relationships" r:embed="rId1"/>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xpo">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Expo">
      <a:majorFont>
        <a:latin typeface="Calibri"/>
        <a:ea typeface=""/>
        <a:cs typeface=""/>
        <a:font script="Jpan" typeface="ＭＳ ゴシック"/>
      </a:majorFont>
      <a:minorFont>
        <a:latin typeface="Calibri"/>
        <a:ea typeface=""/>
        <a:cs typeface=""/>
        <a:font script="Jpan" typeface="ＭＳ ゴシック"/>
      </a:minorFont>
    </a:fontScheme>
    <a:fmtScheme name="Expo">
      <a:fillStyleLst>
        <a:solidFill>
          <a:schemeClr val="phClr"/>
        </a:solidFill>
        <a:gradFill rotWithShape="1">
          <a:gsLst>
            <a:gs pos="0">
              <a:schemeClr val="phClr">
                <a:tint val="100000"/>
                <a:satMod val="130000"/>
              </a:schemeClr>
            </a:gs>
            <a:gs pos="100000">
              <a:schemeClr val="phClr">
                <a:tint val="50000"/>
                <a:satMod val="150000"/>
              </a:schemeClr>
            </a:gs>
          </a:gsLst>
          <a:lin ang="16200000" scaled="1"/>
        </a:gradFill>
        <a:gradFill rotWithShape="1">
          <a:gsLst>
            <a:gs pos="0">
              <a:schemeClr val="phClr">
                <a:shade val="93000"/>
                <a:satMod val="130000"/>
              </a:schemeClr>
            </a:gs>
            <a:gs pos="60000">
              <a:schemeClr val="phClr">
                <a:tint val="80000"/>
                <a:shade val="93000"/>
                <a:satMod val="130000"/>
              </a:schemeClr>
            </a:gs>
            <a:gs pos="100000">
              <a:schemeClr val="phClr">
                <a:tint val="50000"/>
                <a:shade val="94000"/>
                <a:alpha val="100000"/>
                <a:satMod val="135000"/>
              </a:schemeClr>
            </a:gs>
          </a:gsLst>
          <a:lin ang="16200000" scaled="0"/>
        </a:gra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34925" cap="flat" cmpd="sng" algn="ctr">
          <a:gradFill>
            <a:gsLst>
              <a:gs pos="0">
                <a:schemeClr val="accent1">
                  <a:lumMod val="40000"/>
                  <a:lumOff val="60000"/>
                </a:schemeClr>
              </a:gs>
              <a:gs pos="50000">
                <a:schemeClr val="accent1"/>
              </a:gs>
              <a:gs pos="100000">
                <a:schemeClr val="accent1">
                  <a:lumMod val="50000"/>
                </a:schemeClr>
              </a:gs>
            </a:gsLst>
            <a:lin ang="18600000" scaled="0"/>
          </a:gradFill>
          <a:prstDash val="solid"/>
        </a:ln>
      </a:lnStyleLst>
      <a:effectStyleLst>
        <a:effectStyle>
          <a:effectLst/>
        </a:effectStyle>
        <a:effectStyle>
          <a:effectLst>
            <a:innerShdw blurRad="50800" dist="25400" dir="13500000">
              <a:srgbClr val="C0C0C0">
                <a:alpha val="75000"/>
              </a:srgbClr>
            </a:innerShdw>
            <a:outerShdw blurRad="63500" dist="38100" dir="5400000" sx="105000" sy="105000" algn="br" rotWithShape="0">
              <a:srgbClr val="000000">
                <a:alpha val="30000"/>
              </a:srgbClr>
            </a:outerShdw>
          </a:effectLst>
        </a:effectStyle>
        <a:effectStyle>
          <a:effectLst>
            <a:innerShdw blurRad="50800" dist="25400" dir="16200000">
              <a:srgbClr val="C0C0C0">
                <a:alpha val="75000"/>
              </a:srgbClr>
            </a:innerShdw>
            <a:reflection blurRad="63500" stA="40000" endPos="50000" dist="127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a:blip xmlns:r="http://schemas.openxmlformats.org/officeDocument/2006/relationships" r:embed="rId1"/>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Expo.thmx</Template>
  <TotalTime>2893</TotalTime>
  <Words>651</Words>
  <Application>Microsoft Macintosh PowerPoint</Application>
  <PresentationFormat>On-screen Show (4:3)</PresentationFormat>
  <Paragraphs>50</Paragraphs>
  <Slides>12</Slides>
  <Notes>7</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Expo</vt:lpstr>
      <vt:lpstr>Expo</vt:lpstr>
      <vt:lpstr>ACTFL 2014 Teaching Language Through Literature</vt:lpstr>
      <vt:lpstr>Challenges of Reading an Authentic Text in Russian </vt:lpstr>
      <vt:lpstr>Some Successful Reading Strategies</vt:lpstr>
      <vt:lpstr>Possible Teaching Approach</vt:lpstr>
      <vt:lpstr>Suggested Evaluative Activities</vt:lpstr>
      <vt:lpstr>Russian Poetry anthology designed for different level of language learners</vt:lpstr>
      <vt:lpstr>Rationale for the project</vt:lpstr>
      <vt:lpstr>Pushkin poem for Beginners</vt:lpstr>
      <vt:lpstr>Examples of grammatical exercises:</vt:lpstr>
      <vt:lpstr>Lermontov poem for Intermediate learners</vt:lpstr>
      <vt:lpstr>Examples of working with new vocabulary:</vt:lpstr>
      <vt:lpstr>Learning benefits:</vt:lpstr>
    </vt:vector>
  </TitlesOfParts>
  <Company>Yale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Approaches to Teaching Authentic Literary Text at the Advanced Level</dc:title>
  <dc:creator>Julia Titus</dc:creator>
  <cp:lastModifiedBy>Julia Titus</cp:lastModifiedBy>
  <cp:revision>31</cp:revision>
  <cp:lastPrinted>2017-02-12T02:15:47Z</cp:lastPrinted>
  <dcterms:created xsi:type="dcterms:W3CDTF">2011-11-16T19:49:04Z</dcterms:created>
  <dcterms:modified xsi:type="dcterms:W3CDTF">2017-02-12T02:16:16Z</dcterms:modified>
</cp:coreProperties>
</file>