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5350-674F-42C6-9DF0-37DDBCE150F2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69C-A0B9-4C2D-AB4D-1F65A06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0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5350-674F-42C6-9DF0-37DDBCE150F2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69C-A0B9-4C2D-AB4D-1F65A06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6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5350-674F-42C6-9DF0-37DDBCE150F2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69C-A0B9-4C2D-AB4D-1F65A06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7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5350-674F-42C6-9DF0-37DDBCE150F2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69C-A0B9-4C2D-AB4D-1F65A06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2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5350-674F-42C6-9DF0-37DDBCE150F2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69C-A0B9-4C2D-AB4D-1F65A06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5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5350-674F-42C6-9DF0-37DDBCE150F2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69C-A0B9-4C2D-AB4D-1F65A06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2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5350-674F-42C6-9DF0-37DDBCE150F2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69C-A0B9-4C2D-AB4D-1F65A06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6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5350-674F-42C6-9DF0-37DDBCE150F2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69C-A0B9-4C2D-AB4D-1F65A06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1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5350-674F-42C6-9DF0-37DDBCE150F2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69C-A0B9-4C2D-AB4D-1F65A06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5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5350-674F-42C6-9DF0-37DDBCE150F2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69C-A0B9-4C2D-AB4D-1F65A06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7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5350-674F-42C6-9DF0-37DDBCE150F2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69C-A0B9-4C2D-AB4D-1F65A06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2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95350-674F-42C6-9DF0-37DDBCE150F2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BB69C-A0B9-4C2D-AB4D-1F65A06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7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4343400" cy="6527877"/>
          </a:xfrm>
        </p:spPr>
      </p:pic>
    </p:spTree>
    <p:extLst>
      <p:ext uri="{BB962C8B-B14F-4D97-AF65-F5344CB8AC3E}">
        <p14:creationId xmlns:p14="http://schemas.microsoft.com/office/powerpoint/2010/main" val="10506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04800"/>
            <a:ext cx="8686799" cy="5791200"/>
          </a:xfrm>
        </p:spPr>
      </p:pic>
    </p:spTree>
    <p:extLst>
      <p:ext uri="{BB962C8B-B14F-4D97-AF65-F5344CB8AC3E}">
        <p14:creationId xmlns:p14="http://schemas.microsoft.com/office/powerpoint/2010/main" val="278601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8712886" cy="5791200"/>
          </a:xfrm>
        </p:spPr>
      </p:pic>
    </p:spTree>
    <p:extLst>
      <p:ext uri="{BB962C8B-B14F-4D97-AF65-F5344CB8AC3E}">
        <p14:creationId xmlns:p14="http://schemas.microsoft.com/office/powerpoint/2010/main" val="258519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396140" cy="4876800"/>
          </a:xfrm>
        </p:spPr>
      </p:pic>
    </p:spTree>
    <p:extLst>
      <p:ext uri="{BB962C8B-B14F-4D97-AF65-F5344CB8AC3E}">
        <p14:creationId xmlns:p14="http://schemas.microsoft.com/office/powerpoint/2010/main" val="810890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616572" cy="4114800"/>
          </a:xfrm>
        </p:spPr>
      </p:pic>
    </p:spTree>
    <p:extLst>
      <p:ext uri="{BB962C8B-B14F-4D97-AF65-F5344CB8AC3E}">
        <p14:creationId xmlns:p14="http://schemas.microsoft.com/office/powerpoint/2010/main" val="1098697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296578" cy="5638800"/>
          </a:xfrm>
        </p:spPr>
      </p:pic>
    </p:spTree>
    <p:extLst>
      <p:ext uri="{BB962C8B-B14F-4D97-AF65-F5344CB8AC3E}">
        <p14:creationId xmlns:p14="http://schemas.microsoft.com/office/powerpoint/2010/main" val="217230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351592" cy="5334000"/>
          </a:xfrm>
        </p:spPr>
      </p:pic>
    </p:spTree>
    <p:extLst>
      <p:ext uri="{BB962C8B-B14F-4D97-AF65-F5344CB8AC3E}">
        <p14:creationId xmlns:p14="http://schemas.microsoft.com/office/powerpoint/2010/main" val="31573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87944" cy="5867400"/>
          </a:xfrm>
        </p:spPr>
      </p:pic>
    </p:spTree>
    <p:extLst>
      <p:ext uri="{BB962C8B-B14F-4D97-AF65-F5344CB8AC3E}">
        <p14:creationId xmlns:p14="http://schemas.microsoft.com/office/powerpoint/2010/main" val="384455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87944" cy="5867400"/>
          </a:xfrm>
        </p:spPr>
      </p:pic>
    </p:spTree>
    <p:extLst>
      <p:ext uri="{BB962C8B-B14F-4D97-AF65-F5344CB8AC3E}">
        <p14:creationId xmlns:p14="http://schemas.microsoft.com/office/powerpoint/2010/main" val="130792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87944" cy="5867400"/>
          </a:xfrm>
        </p:spPr>
      </p:pic>
    </p:spTree>
    <p:extLst>
      <p:ext uri="{BB962C8B-B14F-4D97-AF65-F5344CB8AC3E}">
        <p14:creationId xmlns:p14="http://schemas.microsoft.com/office/powerpoint/2010/main" val="344062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78645" cy="5727658"/>
          </a:xfrm>
        </p:spPr>
      </p:pic>
    </p:spTree>
    <p:extLst>
      <p:ext uri="{BB962C8B-B14F-4D97-AF65-F5344CB8AC3E}">
        <p14:creationId xmlns:p14="http://schemas.microsoft.com/office/powerpoint/2010/main" val="300814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87944" cy="5867400"/>
          </a:xfrm>
        </p:spPr>
      </p:pic>
    </p:spTree>
    <p:extLst>
      <p:ext uri="{BB962C8B-B14F-4D97-AF65-F5344CB8AC3E}">
        <p14:creationId xmlns:p14="http://schemas.microsoft.com/office/powerpoint/2010/main" val="418947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12886" cy="5791200"/>
          </a:xfrm>
        </p:spPr>
      </p:pic>
    </p:spTree>
    <p:extLst>
      <p:ext uri="{BB962C8B-B14F-4D97-AF65-F5344CB8AC3E}">
        <p14:creationId xmlns:p14="http://schemas.microsoft.com/office/powerpoint/2010/main" val="242880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28600"/>
            <a:ext cx="8756609" cy="5562600"/>
          </a:xfrm>
        </p:spPr>
      </p:pic>
    </p:spTree>
    <p:extLst>
      <p:ext uri="{BB962C8B-B14F-4D97-AF65-F5344CB8AC3E}">
        <p14:creationId xmlns:p14="http://schemas.microsoft.com/office/powerpoint/2010/main" val="4237620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576786" cy="6172200"/>
          </a:xfrm>
        </p:spPr>
      </p:pic>
    </p:spTree>
    <p:extLst>
      <p:ext uri="{BB962C8B-B14F-4D97-AF65-F5344CB8AC3E}">
        <p14:creationId xmlns:p14="http://schemas.microsoft.com/office/powerpoint/2010/main" val="2906055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baced3</dc:creator>
  <cp:lastModifiedBy>baced3</cp:lastModifiedBy>
  <cp:revision>2</cp:revision>
  <dcterms:created xsi:type="dcterms:W3CDTF">2015-04-16T15:10:58Z</dcterms:created>
  <dcterms:modified xsi:type="dcterms:W3CDTF">2015-04-16T16:02:54Z</dcterms:modified>
</cp:coreProperties>
</file>